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10287000" cx="18288000"/>
  <p:notesSz cx="6858000" cy="9144000"/>
  <p:embeddedFontLst>
    <p:embeddedFont>
      <p:font typeface="Vollkorn"/>
      <p:bold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5" roundtripDataSignature="AMtx7mgslU19OGy3bd/wsUZ7ABOFFS0y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Vollkorn-boldItalic.fntdata"/><Relationship Id="rId23" Type="http://schemas.openxmlformats.org/officeDocument/2006/relationships/font" Target="fonts/Vollkorn-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7"/>
          <p:cNvSpPr/>
          <p:nvPr>
            <p:ph idx="2" type="pic"/>
          </p:nvPr>
        </p:nvSpPr>
        <p:spPr>
          <a:xfrm>
            <a:off x="1792288" y="612775"/>
            <a:ext cx="5486400" cy="4114800"/>
          </a:xfrm>
          <a:prstGeom prst="rect">
            <a:avLst/>
          </a:prstGeom>
          <a:noFill/>
          <a:ln>
            <a:noFill/>
          </a:ln>
        </p:spPr>
      </p:sp>
      <p:sp>
        <p:nvSpPr>
          <p:cNvPr id="64" name="Google Shape;64;p2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63.png"/><Relationship Id="rId9" Type="http://schemas.openxmlformats.org/officeDocument/2006/relationships/image" Target="../media/image7.jp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6.png"/><Relationship Id="rId8"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12.png"/><Relationship Id="rId9"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55.png"/><Relationship Id="rId7" Type="http://schemas.openxmlformats.org/officeDocument/2006/relationships/image" Target="../media/image20.png"/><Relationship Id="rId8" Type="http://schemas.openxmlformats.org/officeDocument/2006/relationships/image" Target="../media/image18.png"/></Relationships>
</file>

<file path=ppt/slides/_rels/slide11.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12.png"/><Relationship Id="rId9" Type="http://schemas.openxmlformats.org/officeDocument/2006/relationships/image" Target="../media/image45.png"/><Relationship Id="rId5" Type="http://schemas.openxmlformats.org/officeDocument/2006/relationships/image" Target="../media/image37.png"/><Relationship Id="rId6" Type="http://schemas.openxmlformats.org/officeDocument/2006/relationships/image" Target="../media/image20.png"/><Relationship Id="rId7" Type="http://schemas.openxmlformats.org/officeDocument/2006/relationships/image" Target="../media/image18.png"/><Relationship Id="rId8" Type="http://schemas.openxmlformats.org/officeDocument/2006/relationships/image" Target="../media/image38.png"/></Relationships>
</file>

<file path=ppt/slides/_rels/slide12.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50.png"/><Relationship Id="rId13" Type="http://schemas.openxmlformats.org/officeDocument/2006/relationships/image" Target="../media/image49.png"/><Relationship Id="rId12" Type="http://schemas.openxmlformats.org/officeDocument/2006/relationships/image" Target="../media/image51.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12.png"/><Relationship Id="rId9" Type="http://schemas.openxmlformats.org/officeDocument/2006/relationships/image" Target="../media/image46.png"/><Relationship Id="rId14" Type="http://schemas.openxmlformats.org/officeDocument/2006/relationships/image" Target="../media/image48.png"/><Relationship Id="rId5" Type="http://schemas.openxmlformats.org/officeDocument/2006/relationships/image" Target="../media/image37.png"/><Relationship Id="rId6" Type="http://schemas.openxmlformats.org/officeDocument/2006/relationships/image" Target="../media/image20.png"/><Relationship Id="rId7" Type="http://schemas.openxmlformats.org/officeDocument/2006/relationships/image" Target="../media/image18.png"/><Relationship Id="rId8"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image" Target="../media/image12.png"/><Relationship Id="rId9" Type="http://schemas.openxmlformats.org/officeDocument/2006/relationships/image" Target="../media/image53.png"/><Relationship Id="rId5" Type="http://schemas.openxmlformats.org/officeDocument/2006/relationships/image" Target="../media/image37.png"/><Relationship Id="rId6" Type="http://schemas.openxmlformats.org/officeDocument/2006/relationships/image" Target="../media/image20.png"/><Relationship Id="rId7" Type="http://schemas.openxmlformats.org/officeDocument/2006/relationships/image" Target="../media/image18.png"/><Relationship Id="rId8" Type="http://schemas.openxmlformats.org/officeDocument/2006/relationships/image" Target="../media/image38.png"/></Relationships>
</file>

<file path=ppt/slides/_rels/slide14.xml.rels><?xml version="1.0" encoding="UTF-8" standalone="yes"?><Relationships xmlns="http://schemas.openxmlformats.org/package/2006/relationships"><Relationship Id="rId10"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jpg"/><Relationship Id="rId4" Type="http://schemas.openxmlformats.org/officeDocument/2006/relationships/image" Target="../media/image12.png"/><Relationship Id="rId9" Type="http://schemas.openxmlformats.org/officeDocument/2006/relationships/image" Target="../media/image58.png"/><Relationship Id="rId5" Type="http://schemas.openxmlformats.org/officeDocument/2006/relationships/image" Target="../media/image37.png"/><Relationship Id="rId6" Type="http://schemas.openxmlformats.org/officeDocument/2006/relationships/image" Target="../media/image20.png"/><Relationship Id="rId7" Type="http://schemas.openxmlformats.org/officeDocument/2006/relationships/image" Target="../media/image18.png"/><Relationship Id="rId8"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jpg"/><Relationship Id="rId4" Type="http://schemas.openxmlformats.org/officeDocument/2006/relationships/image" Target="../media/image12.png"/><Relationship Id="rId9" Type="http://schemas.openxmlformats.org/officeDocument/2006/relationships/image" Target="../media/image60.png"/><Relationship Id="rId5" Type="http://schemas.openxmlformats.org/officeDocument/2006/relationships/image" Target="../media/image37.png"/><Relationship Id="rId6" Type="http://schemas.openxmlformats.org/officeDocument/2006/relationships/image" Target="../media/image20.png"/><Relationship Id="rId7" Type="http://schemas.openxmlformats.org/officeDocument/2006/relationships/image" Target="../media/image18.png"/><Relationship Id="rId8"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image" Target="../media/image12.png"/><Relationship Id="rId5" Type="http://schemas.openxmlformats.org/officeDocument/2006/relationships/image" Target="../media/image37.png"/><Relationship Id="rId6" Type="http://schemas.openxmlformats.org/officeDocument/2006/relationships/image" Target="../media/image20.png"/><Relationship Id="rId7" Type="http://schemas.openxmlformats.org/officeDocument/2006/relationships/image" Target="../media/image18.png"/><Relationship Id="rId8"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63.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24.png"/><Relationship Id="rId13" Type="http://schemas.openxmlformats.org/officeDocument/2006/relationships/image" Target="../media/image32.png"/><Relationship Id="rId12"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12.png"/><Relationship Id="rId9"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10.png"/><Relationship Id="rId8" Type="http://schemas.openxmlformats.org/officeDocument/2006/relationships/image" Target="../media/image25.png"/></Relationships>
</file>

<file path=ppt/slides/_rels/slide4.xml.rels><?xml version="1.0" encoding="UTF-8" standalone="yes"?><Relationships xmlns="http://schemas.openxmlformats.org/package/2006/relationships"><Relationship Id="rId10"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12.png"/><Relationship Id="rId9" Type="http://schemas.openxmlformats.org/officeDocument/2006/relationships/image" Target="../media/image26.png"/><Relationship Id="rId5" Type="http://schemas.openxmlformats.org/officeDocument/2006/relationships/image" Target="../media/image32.png"/><Relationship Id="rId6" Type="http://schemas.openxmlformats.org/officeDocument/2006/relationships/image" Target="../media/image27.png"/><Relationship Id="rId7" Type="http://schemas.openxmlformats.org/officeDocument/2006/relationships/image" Target="../media/image17.png"/><Relationship Id="rId8"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37.png"/><Relationship Id="rId8"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12.png"/><Relationship Id="rId9" Type="http://schemas.openxmlformats.org/officeDocument/2006/relationships/image" Target="../media/image29.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37.png"/><Relationship Id="rId8" Type="http://schemas.openxmlformats.org/officeDocument/2006/relationships/image" Target="../media/image30.png"/></Relationships>
</file>

<file path=ppt/slides/_rels/slide8.xml.rels><?xml version="1.0" encoding="UTF-8" standalone="yes"?><Relationships xmlns="http://schemas.openxmlformats.org/package/2006/relationships"><Relationship Id="rId10"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12.png"/><Relationship Id="rId9" Type="http://schemas.openxmlformats.org/officeDocument/2006/relationships/image" Target="../media/image35.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38.png"/><Relationship Id="rId8"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38.png"/><Relationship Id="rId8"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83" name="Shape 83"/>
        <p:cNvGrpSpPr/>
        <p:nvPr/>
      </p:nvGrpSpPr>
      <p:grpSpPr>
        <a:xfrm>
          <a:off x="0" y="0"/>
          <a:ext cx="0" cy="0"/>
          <a:chOff x="0" y="0"/>
          <a:chExt cx="0" cy="0"/>
        </a:xfrm>
      </p:grpSpPr>
      <p:grpSp>
        <p:nvGrpSpPr>
          <p:cNvPr id="84" name="Google Shape;84;p1"/>
          <p:cNvGrpSpPr/>
          <p:nvPr/>
        </p:nvGrpSpPr>
        <p:grpSpPr>
          <a:xfrm>
            <a:off x="1028700" y="781811"/>
            <a:ext cx="16230600" cy="8302706"/>
            <a:chOff x="0" y="0"/>
            <a:chExt cx="21640800" cy="11070274"/>
          </a:xfrm>
        </p:grpSpPr>
        <p:sp>
          <p:nvSpPr>
            <p:cNvPr id="85" name="Google Shape;85;p1"/>
            <p:cNvSpPr/>
            <p:nvPr/>
          </p:nvSpPr>
          <p:spPr>
            <a:xfrm>
              <a:off x="1368062" y="1901950"/>
              <a:ext cx="19081623" cy="7360414"/>
            </a:xfrm>
            <a:custGeom>
              <a:rect b="b" l="l" r="r" t="t"/>
              <a:pathLst>
                <a:path extrusionOk="0" h="3650808" w="9464596">
                  <a:moveTo>
                    <a:pt x="9462056" y="1110353"/>
                  </a:moveTo>
                  <a:lnTo>
                    <a:pt x="9464596" y="1093560"/>
                  </a:lnTo>
                  <a:lnTo>
                    <a:pt x="9458246" y="1097758"/>
                  </a:lnTo>
                  <a:lnTo>
                    <a:pt x="9458246" y="1071169"/>
                  </a:lnTo>
                  <a:cubicBezTo>
                    <a:pt x="9458246" y="1069770"/>
                    <a:pt x="9456976" y="1065571"/>
                    <a:pt x="9455706" y="1059974"/>
                  </a:cubicBezTo>
                  <a:lnTo>
                    <a:pt x="9455706" y="1057175"/>
                  </a:lnTo>
                  <a:lnTo>
                    <a:pt x="9454436" y="1057175"/>
                  </a:lnTo>
                  <a:cubicBezTo>
                    <a:pt x="9453166" y="1051577"/>
                    <a:pt x="9449356" y="1051577"/>
                    <a:pt x="9448086" y="1051577"/>
                  </a:cubicBezTo>
                  <a:cubicBezTo>
                    <a:pt x="9448086" y="1006795"/>
                    <a:pt x="9449356" y="960613"/>
                    <a:pt x="9450626" y="915831"/>
                  </a:cubicBezTo>
                  <a:cubicBezTo>
                    <a:pt x="9450626" y="903236"/>
                    <a:pt x="9451896" y="892041"/>
                    <a:pt x="9451896" y="879446"/>
                  </a:cubicBezTo>
                  <a:lnTo>
                    <a:pt x="9455706" y="879446"/>
                  </a:lnTo>
                  <a:lnTo>
                    <a:pt x="9455706" y="847090"/>
                  </a:lnTo>
                  <a:lnTo>
                    <a:pt x="9459516" y="847090"/>
                  </a:lnTo>
                  <a:lnTo>
                    <a:pt x="9459516" y="816610"/>
                  </a:lnTo>
                  <a:cubicBezTo>
                    <a:pt x="9462056" y="781050"/>
                    <a:pt x="9464596" y="726440"/>
                    <a:pt x="9462056" y="692150"/>
                  </a:cubicBezTo>
                  <a:cubicBezTo>
                    <a:pt x="9463326" y="674370"/>
                    <a:pt x="9460786" y="652780"/>
                    <a:pt x="9459516" y="641350"/>
                  </a:cubicBezTo>
                  <a:lnTo>
                    <a:pt x="9460786" y="641350"/>
                  </a:lnTo>
                  <a:lnTo>
                    <a:pt x="9456976" y="542290"/>
                  </a:lnTo>
                  <a:lnTo>
                    <a:pt x="9458246" y="541020"/>
                  </a:lnTo>
                  <a:lnTo>
                    <a:pt x="9458246" y="537210"/>
                  </a:lnTo>
                  <a:cubicBezTo>
                    <a:pt x="9458246" y="502920"/>
                    <a:pt x="9456976" y="468630"/>
                    <a:pt x="9456976" y="431800"/>
                  </a:cubicBezTo>
                  <a:cubicBezTo>
                    <a:pt x="9454436" y="361950"/>
                    <a:pt x="9453166" y="290830"/>
                    <a:pt x="9459516" y="213360"/>
                  </a:cubicBezTo>
                  <a:lnTo>
                    <a:pt x="9459516" y="207010"/>
                  </a:lnTo>
                  <a:cubicBezTo>
                    <a:pt x="9458246" y="191770"/>
                    <a:pt x="9458246" y="176530"/>
                    <a:pt x="9458246" y="158750"/>
                  </a:cubicBezTo>
                  <a:lnTo>
                    <a:pt x="9458246" y="80010"/>
                  </a:lnTo>
                  <a:lnTo>
                    <a:pt x="9463326" y="59690"/>
                  </a:lnTo>
                  <a:lnTo>
                    <a:pt x="9463326" y="8890"/>
                  </a:lnTo>
                  <a:lnTo>
                    <a:pt x="9456976" y="8890"/>
                  </a:lnTo>
                  <a:cubicBezTo>
                    <a:pt x="9418876" y="8890"/>
                    <a:pt x="9362996" y="7620"/>
                    <a:pt x="9347756" y="7620"/>
                  </a:cubicBezTo>
                  <a:cubicBezTo>
                    <a:pt x="9319816" y="7620"/>
                    <a:pt x="9304576" y="7620"/>
                    <a:pt x="9296956" y="8890"/>
                  </a:cubicBezTo>
                  <a:cubicBezTo>
                    <a:pt x="9263936" y="0"/>
                    <a:pt x="9185196" y="1270"/>
                    <a:pt x="9108996" y="3810"/>
                  </a:cubicBezTo>
                  <a:cubicBezTo>
                    <a:pt x="9070896" y="5080"/>
                    <a:pt x="9034066" y="5080"/>
                    <a:pt x="9008666" y="3810"/>
                  </a:cubicBezTo>
                  <a:lnTo>
                    <a:pt x="9004856" y="3810"/>
                  </a:lnTo>
                  <a:lnTo>
                    <a:pt x="9002316" y="10160"/>
                  </a:lnTo>
                  <a:cubicBezTo>
                    <a:pt x="8951516" y="10160"/>
                    <a:pt x="8901986" y="11430"/>
                    <a:pt x="8837216" y="13970"/>
                  </a:cubicBezTo>
                  <a:lnTo>
                    <a:pt x="8825786" y="13970"/>
                  </a:lnTo>
                  <a:lnTo>
                    <a:pt x="8827056" y="16510"/>
                  </a:lnTo>
                  <a:lnTo>
                    <a:pt x="8794036" y="16510"/>
                  </a:lnTo>
                  <a:lnTo>
                    <a:pt x="8794036" y="21590"/>
                  </a:lnTo>
                  <a:cubicBezTo>
                    <a:pt x="8771175" y="21590"/>
                    <a:pt x="8747046" y="20320"/>
                    <a:pt x="8720375" y="19050"/>
                  </a:cubicBezTo>
                  <a:cubicBezTo>
                    <a:pt x="8697516" y="17780"/>
                    <a:pt x="8674656" y="17780"/>
                    <a:pt x="8651796" y="16510"/>
                  </a:cubicBezTo>
                  <a:lnTo>
                    <a:pt x="8651796" y="15240"/>
                  </a:lnTo>
                  <a:cubicBezTo>
                    <a:pt x="8644175" y="13970"/>
                    <a:pt x="8635286" y="13970"/>
                    <a:pt x="8627666" y="12700"/>
                  </a:cubicBezTo>
                  <a:lnTo>
                    <a:pt x="8626396" y="44450"/>
                  </a:lnTo>
                  <a:lnTo>
                    <a:pt x="8622586" y="44450"/>
                  </a:lnTo>
                  <a:lnTo>
                    <a:pt x="8622586" y="13970"/>
                  </a:lnTo>
                  <a:cubicBezTo>
                    <a:pt x="8449099" y="10160"/>
                    <a:pt x="8218767" y="12700"/>
                    <a:pt x="7994052" y="15240"/>
                  </a:cubicBezTo>
                  <a:cubicBezTo>
                    <a:pt x="7763720" y="17780"/>
                    <a:pt x="7544625" y="20320"/>
                    <a:pt x="7342381" y="16510"/>
                  </a:cubicBezTo>
                  <a:cubicBezTo>
                    <a:pt x="7246878" y="17780"/>
                    <a:pt x="7173846" y="17780"/>
                    <a:pt x="7112050" y="16510"/>
                  </a:cubicBezTo>
                  <a:lnTo>
                    <a:pt x="7112050" y="15240"/>
                  </a:lnTo>
                  <a:lnTo>
                    <a:pt x="6921043" y="12700"/>
                  </a:lnTo>
                  <a:lnTo>
                    <a:pt x="6921043" y="16510"/>
                  </a:lnTo>
                  <a:cubicBezTo>
                    <a:pt x="6859246" y="16510"/>
                    <a:pt x="6791833" y="17780"/>
                    <a:pt x="6718800" y="17780"/>
                  </a:cubicBezTo>
                  <a:lnTo>
                    <a:pt x="6673857" y="12700"/>
                  </a:lnTo>
                  <a:lnTo>
                    <a:pt x="6645768" y="12700"/>
                  </a:lnTo>
                  <a:cubicBezTo>
                    <a:pt x="6572736" y="11430"/>
                    <a:pt x="6539030" y="11430"/>
                    <a:pt x="6527793" y="19050"/>
                  </a:cubicBezTo>
                  <a:lnTo>
                    <a:pt x="6527793" y="21590"/>
                  </a:lnTo>
                  <a:cubicBezTo>
                    <a:pt x="6499704" y="22860"/>
                    <a:pt x="6471614" y="22860"/>
                    <a:pt x="6449143" y="24130"/>
                  </a:cubicBezTo>
                  <a:cubicBezTo>
                    <a:pt x="6392965" y="19050"/>
                    <a:pt x="6319932" y="20320"/>
                    <a:pt x="6235665" y="20320"/>
                  </a:cubicBezTo>
                  <a:cubicBezTo>
                    <a:pt x="6151397" y="21590"/>
                    <a:pt x="6061512" y="21590"/>
                    <a:pt x="5999715" y="16510"/>
                  </a:cubicBezTo>
                  <a:lnTo>
                    <a:pt x="5994097" y="15240"/>
                  </a:lnTo>
                  <a:lnTo>
                    <a:pt x="5982861" y="15240"/>
                  </a:lnTo>
                  <a:cubicBezTo>
                    <a:pt x="5954772" y="16510"/>
                    <a:pt x="5842415" y="17780"/>
                    <a:pt x="5735676" y="19050"/>
                  </a:cubicBezTo>
                  <a:cubicBezTo>
                    <a:pt x="5634555" y="20320"/>
                    <a:pt x="5522198" y="21590"/>
                    <a:pt x="5432312" y="22860"/>
                  </a:cubicBezTo>
                  <a:cubicBezTo>
                    <a:pt x="5415459" y="20320"/>
                    <a:pt x="5381751" y="19050"/>
                    <a:pt x="5342427" y="19050"/>
                  </a:cubicBezTo>
                  <a:cubicBezTo>
                    <a:pt x="5213216" y="20320"/>
                    <a:pt x="5067151" y="21590"/>
                    <a:pt x="4887380" y="21590"/>
                  </a:cubicBezTo>
                  <a:lnTo>
                    <a:pt x="4881763" y="20320"/>
                  </a:lnTo>
                  <a:lnTo>
                    <a:pt x="4853674" y="21590"/>
                  </a:lnTo>
                  <a:cubicBezTo>
                    <a:pt x="4735699" y="21590"/>
                    <a:pt x="4617723" y="20320"/>
                    <a:pt x="4499749" y="20320"/>
                  </a:cubicBezTo>
                  <a:lnTo>
                    <a:pt x="4499749" y="17780"/>
                  </a:lnTo>
                  <a:cubicBezTo>
                    <a:pt x="4466041" y="19050"/>
                    <a:pt x="4432334" y="19050"/>
                    <a:pt x="4404246" y="20320"/>
                  </a:cubicBezTo>
                  <a:lnTo>
                    <a:pt x="4359303" y="20320"/>
                  </a:lnTo>
                  <a:cubicBezTo>
                    <a:pt x="4084027" y="19050"/>
                    <a:pt x="3797517" y="17780"/>
                    <a:pt x="3505389" y="17780"/>
                  </a:cubicBezTo>
                  <a:lnTo>
                    <a:pt x="3494153" y="17780"/>
                  </a:lnTo>
                  <a:lnTo>
                    <a:pt x="3477299" y="22860"/>
                  </a:lnTo>
                  <a:lnTo>
                    <a:pt x="3477299" y="27940"/>
                  </a:lnTo>
                  <a:lnTo>
                    <a:pt x="3466064" y="27940"/>
                  </a:lnTo>
                  <a:lnTo>
                    <a:pt x="3117757" y="16510"/>
                  </a:lnTo>
                  <a:cubicBezTo>
                    <a:pt x="3067197" y="16510"/>
                    <a:pt x="3039107" y="19050"/>
                    <a:pt x="3005400" y="20320"/>
                  </a:cubicBezTo>
                  <a:cubicBezTo>
                    <a:pt x="2954839" y="22860"/>
                    <a:pt x="2909896" y="26670"/>
                    <a:pt x="2763832" y="21590"/>
                  </a:cubicBezTo>
                  <a:lnTo>
                    <a:pt x="2763832" y="24130"/>
                  </a:lnTo>
                  <a:lnTo>
                    <a:pt x="2409908" y="24130"/>
                  </a:lnTo>
                  <a:cubicBezTo>
                    <a:pt x="1999804" y="24130"/>
                    <a:pt x="1527905" y="24130"/>
                    <a:pt x="1162745" y="19050"/>
                  </a:cubicBezTo>
                  <a:lnTo>
                    <a:pt x="1011062" y="17780"/>
                  </a:lnTo>
                  <a:lnTo>
                    <a:pt x="1072859" y="24130"/>
                  </a:lnTo>
                  <a:lnTo>
                    <a:pt x="1039151" y="24130"/>
                  </a:lnTo>
                  <a:cubicBezTo>
                    <a:pt x="89308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253"/>
                    <a:pt x="6350" y="875247"/>
                    <a:pt x="6350" y="936823"/>
                  </a:cubicBezTo>
                  <a:lnTo>
                    <a:pt x="10160" y="936823"/>
                  </a:lnTo>
                  <a:lnTo>
                    <a:pt x="10160" y="943820"/>
                  </a:lnTo>
                  <a:lnTo>
                    <a:pt x="19050" y="945219"/>
                  </a:lnTo>
                  <a:lnTo>
                    <a:pt x="19050" y="964811"/>
                  </a:lnTo>
                  <a:lnTo>
                    <a:pt x="12700" y="964811"/>
                  </a:lnTo>
                  <a:lnTo>
                    <a:pt x="16510" y="1020789"/>
                  </a:lnTo>
                  <a:lnTo>
                    <a:pt x="16510" y="1029186"/>
                  </a:lnTo>
                  <a:cubicBezTo>
                    <a:pt x="13970" y="1080965"/>
                    <a:pt x="10160" y="1134144"/>
                    <a:pt x="16510" y="1170529"/>
                  </a:cubicBezTo>
                  <a:cubicBezTo>
                    <a:pt x="16510" y="1173328"/>
                    <a:pt x="16510" y="1174728"/>
                    <a:pt x="15240" y="1176127"/>
                  </a:cubicBezTo>
                  <a:lnTo>
                    <a:pt x="12700" y="1177526"/>
                  </a:lnTo>
                  <a:lnTo>
                    <a:pt x="12700" y="1183124"/>
                  </a:lnTo>
                  <a:cubicBezTo>
                    <a:pt x="13970" y="1197119"/>
                    <a:pt x="13970" y="1218110"/>
                    <a:pt x="15240" y="1240501"/>
                  </a:cubicBezTo>
                  <a:cubicBezTo>
                    <a:pt x="16510" y="1285284"/>
                    <a:pt x="19050" y="1335663"/>
                    <a:pt x="21590" y="1359454"/>
                  </a:cubicBezTo>
                  <a:cubicBezTo>
                    <a:pt x="21590" y="1362253"/>
                    <a:pt x="20320" y="1365052"/>
                    <a:pt x="20320" y="1366451"/>
                  </a:cubicBezTo>
                  <a:cubicBezTo>
                    <a:pt x="20320" y="1367850"/>
                    <a:pt x="19050" y="1369250"/>
                    <a:pt x="19050" y="1370649"/>
                  </a:cubicBezTo>
                  <a:lnTo>
                    <a:pt x="21590" y="1370649"/>
                  </a:lnTo>
                  <a:lnTo>
                    <a:pt x="21590" y="1372049"/>
                  </a:lnTo>
                  <a:cubicBezTo>
                    <a:pt x="15240" y="1404236"/>
                    <a:pt x="17780" y="1471409"/>
                    <a:pt x="20320" y="1531585"/>
                  </a:cubicBezTo>
                  <a:cubicBezTo>
                    <a:pt x="21590" y="1576367"/>
                    <a:pt x="24130" y="1632345"/>
                    <a:pt x="20320" y="1643540"/>
                  </a:cubicBezTo>
                  <a:lnTo>
                    <a:pt x="16510" y="1643540"/>
                  </a:lnTo>
                  <a:lnTo>
                    <a:pt x="17780" y="1751297"/>
                  </a:lnTo>
                  <a:lnTo>
                    <a:pt x="11430" y="1751297"/>
                  </a:lnTo>
                  <a:cubicBezTo>
                    <a:pt x="11430" y="1763892"/>
                    <a:pt x="10160" y="1775088"/>
                    <a:pt x="10160" y="1786283"/>
                  </a:cubicBezTo>
                  <a:lnTo>
                    <a:pt x="8890" y="1784884"/>
                  </a:lnTo>
                  <a:lnTo>
                    <a:pt x="10160" y="1801677"/>
                  </a:lnTo>
                  <a:lnTo>
                    <a:pt x="10160" y="1805875"/>
                  </a:lnTo>
                  <a:lnTo>
                    <a:pt x="13970" y="1910834"/>
                  </a:lnTo>
                  <a:lnTo>
                    <a:pt x="21590" y="1910834"/>
                  </a:lnTo>
                  <a:cubicBezTo>
                    <a:pt x="22860" y="1917831"/>
                    <a:pt x="22860" y="1924828"/>
                    <a:pt x="24130" y="1930426"/>
                  </a:cubicBezTo>
                  <a:lnTo>
                    <a:pt x="22860" y="1929026"/>
                  </a:lnTo>
                  <a:lnTo>
                    <a:pt x="21590" y="1951417"/>
                  </a:lnTo>
                  <a:cubicBezTo>
                    <a:pt x="20320" y="1973808"/>
                    <a:pt x="20320" y="1992001"/>
                    <a:pt x="20320" y="2008794"/>
                  </a:cubicBezTo>
                  <a:cubicBezTo>
                    <a:pt x="17780" y="2017191"/>
                    <a:pt x="15240" y="2025588"/>
                    <a:pt x="13970" y="2035384"/>
                  </a:cubicBezTo>
                  <a:lnTo>
                    <a:pt x="12700" y="2039582"/>
                  </a:lnTo>
                  <a:lnTo>
                    <a:pt x="12700" y="2042381"/>
                  </a:lnTo>
                  <a:cubicBezTo>
                    <a:pt x="13970" y="2043781"/>
                    <a:pt x="15240" y="2049378"/>
                    <a:pt x="16510" y="2074568"/>
                  </a:cubicBezTo>
                  <a:cubicBezTo>
                    <a:pt x="16510" y="2108154"/>
                    <a:pt x="19050" y="2136143"/>
                    <a:pt x="22860" y="2179526"/>
                  </a:cubicBezTo>
                  <a:lnTo>
                    <a:pt x="12700" y="2220110"/>
                  </a:lnTo>
                  <a:cubicBezTo>
                    <a:pt x="8890" y="2235504"/>
                    <a:pt x="8890" y="2239702"/>
                    <a:pt x="8890" y="2246699"/>
                  </a:cubicBezTo>
                  <a:cubicBezTo>
                    <a:pt x="8890" y="2252297"/>
                    <a:pt x="8890" y="2260694"/>
                    <a:pt x="5080" y="2284484"/>
                  </a:cubicBezTo>
                  <a:lnTo>
                    <a:pt x="8890" y="2285884"/>
                  </a:lnTo>
                  <a:cubicBezTo>
                    <a:pt x="10160" y="2294280"/>
                    <a:pt x="10160" y="2326467"/>
                    <a:pt x="10160" y="2347459"/>
                  </a:cubicBezTo>
                  <a:cubicBezTo>
                    <a:pt x="10160" y="2389442"/>
                    <a:pt x="10160" y="2404836"/>
                    <a:pt x="12700" y="2409034"/>
                  </a:cubicBezTo>
                  <a:cubicBezTo>
                    <a:pt x="10160" y="2428627"/>
                    <a:pt x="8890" y="2446819"/>
                    <a:pt x="8890" y="2466412"/>
                  </a:cubicBezTo>
                  <a:cubicBezTo>
                    <a:pt x="7620" y="2488802"/>
                    <a:pt x="7620" y="2512593"/>
                    <a:pt x="2540" y="2541981"/>
                  </a:cubicBezTo>
                  <a:lnTo>
                    <a:pt x="0" y="2558774"/>
                  </a:lnTo>
                  <a:lnTo>
                    <a:pt x="6350" y="2554576"/>
                  </a:lnTo>
                  <a:lnTo>
                    <a:pt x="6350" y="2581166"/>
                  </a:lnTo>
                  <a:cubicBezTo>
                    <a:pt x="6350" y="2582565"/>
                    <a:pt x="7620" y="2586763"/>
                    <a:pt x="8890" y="2592361"/>
                  </a:cubicBezTo>
                  <a:lnTo>
                    <a:pt x="8890" y="2595160"/>
                  </a:lnTo>
                  <a:lnTo>
                    <a:pt x="10160" y="2595160"/>
                  </a:lnTo>
                  <a:cubicBezTo>
                    <a:pt x="11430" y="2600758"/>
                    <a:pt x="15240" y="2600758"/>
                    <a:pt x="16510" y="2600758"/>
                  </a:cubicBezTo>
                  <a:cubicBezTo>
                    <a:pt x="16510" y="2645540"/>
                    <a:pt x="15240" y="2691721"/>
                    <a:pt x="13970" y="2736504"/>
                  </a:cubicBezTo>
                  <a:cubicBezTo>
                    <a:pt x="13970" y="2749099"/>
                    <a:pt x="12700" y="2760294"/>
                    <a:pt x="12700" y="2772889"/>
                  </a:cubicBezTo>
                  <a:lnTo>
                    <a:pt x="8890" y="2772889"/>
                  </a:lnTo>
                  <a:lnTo>
                    <a:pt x="8890" y="2803718"/>
                  </a:lnTo>
                  <a:lnTo>
                    <a:pt x="6350" y="2803718"/>
                  </a:lnTo>
                  <a:lnTo>
                    <a:pt x="6350" y="2834198"/>
                  </a:lnTo>
                  <a:cubicBezTo>
                    <a:pt x="3810" y="2869758"/>
                    <a:pt x="1270" y="2924368"/>
                    <a:pt x="3810" y="2958658"/>
                  </a:cubicBezTo>
                  <a:cubicBezTo>
                    <a:pt x="2540" y="2976438"/>
                    <a:pt x="5080" y="2998028"/>
                    <a:pt x="6350" y="3009458"/>
                  </a:cubicBezTo>
                  <a:lnTo>
                    <a:pt x="5080" y="3009458"/>
                  </a:lnTo>
                  <a:lnTo>
                    <a:pt x="8890" y="3108518"/>
                  </a:lnTo>
                  <a:lnTo>
                    <a:pt x="7620" y="3109788"/>
                  </a:lnTo>
                  <a:lnTo>
                    <a:pt x="7620" y="3113598"/>
                  </a:lnTo>
                  <a:cubicBezTo>
                    <a:pt x="7620" y="3147888"/>
                    <a:pt x="8890" y="3182178"/>
                    <a:pt x="8890" y="3219008"/>
                  </a:cubicBezTo>
                  <a:cubicBezTo>
                    <a:pt x="11430" y="3288858"/>
                    <a:pt x="12700" y="3359978"/>
                    <a:pt x="6350" y="3437448"/>
                  </a:cubicBezTo>
                  <a:lnTo>
                    <a:pt x="6350" y="3443798"/>
                  </a:lnTo>
                  <a:cubicBezTo>
                    <a:pt x="7620" y="3459038"/>
                    <a:pt x="7620" y="3474278"/>
                    <a:pt x="7620" y="3492058"/>
                  </a:cubicBezTo>
                  <a:lnTo>
                    <a:pt x="7620" y="3570798"/>
                  </a:lnTo>
                  <a:lnTo>
                    <a:pt x="2540" y="3591118"/>
                  </a:lnTo>
                  <a:lnTo>
                    <a:pt x="2540" y="3641918"/>
                  </a:lnTo>
                  <a:lnTo>
                    <a:pt x="8890" y="3641918"/>
                  </a:lnTo>
                  <a:cubicBezTo>
                    <a:pt x="46990" y="3641918"/>
                    <a:pt x="102870" y="3643188"/>
                    <a:pt x="118110" y="3643188"/>
                  </a:cubicBezTo>
                  <a:cubicBezTo>
                    <a:pt x="146050" y="3643188"/>
                    <a:pt x="161290" y="3643188"/>
                    <a:pt x="168910" y="3641918"/>
                  </a:cubicBezTo>
                  <a:cubicBezTo>
                    <a:pt x="189230" y="3646998"/>
                    <a:pt x="227330" y="3648268"/>
                    <a:pt x="271780" y="3648268"/>
                  </a:cubicBezTo>
                  <a:cubicBezTo>
                    <a:pt x="298450" y="3648268"/>
                    <a:pt x="327660" y="3648268"/>
                    <a:pt x="356870" y="3646998"/>
                  </a:cubicBezTo>
                  <a:cubicBezTo>
                    <a:pt x="394970" y="3645728"/>
                    <a:pt x="431800" y="3645728"/>
                    <a:pt x="457200" y="3646998"/>
                  </a:cubicBezTo>
                  <a:lnTo>
                    <a:pt x="461010" y="3646998"/>
                  </a:lnTo>
                  <a:lnTo>
                    <a:pt x="463550" y="3640648"/>
                  </a:lnTo>
                  <a:cubicBezTo>
                    <a:pt x="514350" y="3640648"/>
                    <a:pt x="563880" y="3639378"/>
                    <a:pt x="628650" y="3636838"/>
                  </a:cubicBezTo>
                  <a:lnTo>
                    <a:pt x="640080" y="3636838"/>
                  </a:lnTo>
                  <a:lnTo>
                    <a:pt x="638810" y="3634298"/>
                  </a:lnTo>
                  <a:lnTo>
                    <a:pt x="671830" y="3634298"/>
                  </a:lnTo>
                  <a:lnTo>
                    <a:pt x="671830" y="3629218"/>
                  </a:lnTo>
                  <a:cubicBezTo>
                    <a:pt x="694690" y="3629218"/>
                    <a:pt x="718820" y="3630488"/>
                    <a:pt x="745490" y="3631758"/>
                  </a:cubicBezTo>
                  <a:cubicBezTo>
                    <a:pt x="763270" y="3633028"/>
                    <a:pt x="781050" y="3633028"/>
                    <a:pt x="798830" y="3634298"/>
                  </a:cubicBezTo>
                  <a:lnTo>
                    <a:pt x="798830" y="3645728"/>
                  </a:lnTo>
                  <a:lnTo>
                    <a:pt x="1151509" y="3645728"/>
                  </a:lnTo>
                  <a:cubicBezTo>
                    <a:pt x="1258248" y="3645728"/>
                    <a:pt x="1359369" y="3644458"/>
                    <a:pt x="1466108" y="3643188"/>
                  </a:cubicBezTo>
                  <a:cubicBezTo>
                    <a:pt x="1696440" y="3640648"/>
                    <a:pt x="1915536" y="3638108"/>
                    <a:pt x="2117779" y="3641918"/>
                  </a:cubicBezTo>
                  <a:cubicBezTo>
                    <a:pt x="2213283" y="3640648"/>
                    <a:pt x="2286315" y="3640648"/>
                    <a:pt x="2348111" y="3641918"/>
                  </a:cubicBezTo>
                  <a:lnTo>
                    <a:pt x="2348111" y="3643188"/>
                  </a:lnTo>
                  <a:lnTo>
                    <a:pt x="2387436" y="3643188"/>
                  </a:lnTo>
                  <a:lnTo>
                    <a:pt x="2533500" y="3645728"/>
                  </a:lnTo>
                  <a:lnTo>
                    <a:pt x="2533500" y="3641918"/>
                  </a:lnTo>
                  <a:cubicBezTo>
                    <a:pt x="2595296" y="3641918"/>
                    <a:pt x="2662711" y="3640648"/>
                    <a:pt x="2735743" y="3640648"/>
                  </a:cubicBezTo>
                  <a:lnTo>
                    <a:pt x="2786303" y="3646998"/>
                  </a:lnTo>
                  <a:lnTo>
                    <a:pt x="2820010" y="3646998"/>
                  </a:lnTo>
                  <a:cubicBezTo>
                    <a:pt x="2893043" y="3648268"/>
                    <a:pt x="2926750" y="3648268"/>
                    <a:pt x="2937986" y="3640648"/>
                  </a:cubicBezTo>
                  <a:lnTo>
                    <a:pt x="2937986" y="3638108"/>
                  </a:lnTo>
                  <a:cubicBezTo>
                    <a:pt x="2966075" y="3636838"/>
                    <a:pt x="2994164" y="3636838"/>
                    <a:pt x="3016635" y="3635568"/>
                  </a:cubicBezTo>
                  <a:cubicBezTo>
                    <a:pt x="3072814" y="3640648"/>
                    <a:pt x="3145846" y="3639378"/>
                    <a:pt x="3230114" y="3639378"/>
                  </a:cubicBezTo>
                  <a:cubicBezTo>
                    <a:pt x="3314382" y="3638108"/>
                    <a:pt x="3404267" y="3638108"/>
                    <a:pt x="3466064" y="3643188"/>
                  </a:cubicBezTo>
                  <a:lnTo>
                    <a:pt x="3471682" y="3644458"/>
                  </a:lnTo>
                  <a:lnTo>
                    <a:pt x="3482917" y="3644458"/>
                  </a:lnTo>
                  <a:cubicBezTo>
                    <a:pt x="3511007" y="3643188"/>
                    <a:pt x="3623363" y="3641918"/>
                    <a:pt x="3730103" y="3640648"/>
                  </a:cubicBezTo>
                  <a:cubicBezTo>
                    <a:pt x="3831224" y="3639378"/>
                    <a:pt x="3943581" y="3638108"/>
                    <a:pt x="4033467" y="3636838"/>
                  </a:cubicBezTo>
                  <a:cubicBezTo>
                    <a:pt x="4050320" y="3639378"/>
                    <a:pt x="4089645" y="3640648"/>
                    <a:pt x="4123353" y="3640648"/>
                  </a:cubicBezTo>
                  <a:cubicBezTo>
                    <a:pt x="4252563" y="3639378"/>
                    <a:pt x="4398627" y="3638108"/>
                    <a:pt x="4578398" y="3638108"/>
                  </a:cubicBezTo>
                  <a:lnTo>
                    <a:pt x="4584017" y="3639378"/>
                  </a:lnTo>
                  <a:lnTo>
                    <a:pt x="4612106" y="3638108"/>
                  </a:lnTo>
                  <a:cubicBezTo>
                    <a:pt x="4730080" y="3638108"/>
                    <a:pt x="4848055" y="3639378"/>
                    <a:pt x="4966030" y="3639378"/>
                  </a:cubicBezTo>
                  <a:lnTo>
                    <a:pt x="4966030" y="3641918"/>
                  </a:lnTo>
                  <a:lnTo>
                    <a:pt x="5061534" y="3639378"/>
                  </a:lnTo>
                  <a:lnTo>
                    <a:pt x="5106476" y="3639378"/>
                  </a:lnTo>
                  <a:cubicBezTo>
                    <a:pt x="5381751" y="3640648"/>
                    <a:pt x="5668261" y="3641918"/>
                    <a:pt x="5960390" y="3641918"/>
                  </a:cubicBezTo>
                  <a:lnTo>
                    <a:pt x="5971626" y="3641918"/>
                  </a:lnTo>
                  <a:lnTo>
                    <a:pt x="5988479" y="3636838"/>
                  </a:lnTo>
                  <a:lnTo>
                    <a:pt x="5988479" y="3631758"/>
                  </a:lnTo>
                  <a:lnTo>
                    <a:pt x="5999715" y="3631758"/>
                  </a:lnTo>
                  <a:lnTo>
                    <a:pt x="6348022" y="3643188"/>
                  </a:lnTo>
                  <a:cubicBezTo>
                    <a:pt x="6398582" y="3643188"/>
                    <a:pt x="6426671" y="3640648"/>
                    <a:pt x="6460379" y="3639378"/>
                  </a:cubicBezTo>
                  <a:cubicBezTo>
                    <a:pt x="6510939" y="3636838"/>
                    <a:pt x="6555882" y="3633028"/>
                    <a:pt x="6701947" y="3638108"/>
                  </a:cubicBezTo>
                  <a:lnTo>
                    <a:pt x="6701947" y="3635568"/>
                  </a:lnTo>
                  <a:lnTo>
                    <a:pt x="7050253" y="3635568"/>
                  </a:lnTo>
                  <a:cubicBezTo>
                    <a:pt x="7460356" y="3635568"/>
                    <a:pt x="7932256" y="3635568"/>
                    <a:pt x="8297416" y="3640648"/>
                  </a:cubicBezTo>
                  <a:lnTo>
                    <a:pt x="8449098" y="3641918"/>
                  </a:lnTo>
                  <a:lnTo>
                    <a:pt x="8387302" y="3635568"/>
                  </a:lnTo>
                  <a:lnTo>
                    <a:pt x="8421008" y="3635568"/>
                  </a:lnTo>
                  <a:cubicBezTo>
                    <a:pt x="8561455" y="3638108"/>
                    <a:pt x="8614966" y="3639378"/>
                    <a:pt x="8622586" y="3635568"/>
                  </a:cubicBezTo>
                  <a:lnTo>
                    <a:pt x="8622586" y="3636838"/>
                  </a:lnTo>
                  <a:cubicBezTo>
                    <a:pt x="8623856" y="3636838"/>
                    <a:pt x="8623856" y="3636838"/>
                    <a:pt x="8625125" y="3635568"/>
                  </a:cubicBezTo>
                  <a:cubicBezTo>
                    <a:pt x="8626396" y="3635568"/>
                    <a:pt x="8627666" y="3636838"/>
                    <a:pt x="8630206" y="3636838"/>
                  </a:cubicBezTo>
                  <a:lnTo>
                    <a:pt x="8630206" y="3643188"/>
                  </a:lnTo>
                  <a:cubicBezTo>
                    <a:pt x="8665766" y="3641918"/>
                    <a:pt x="8694975" y="3641918"/>
                    <a:pt x="8720375" y="3643188"/>
                  </a:cubicBezTo>
                  <a:cubicBezTo>
                    <a:pt x="8749586" y="3644458"/>
                    <a:pt x="8776256" y="3644458"/>
                    <a:pt x="8804196" y="3641918"/>
                  </a:cubicBezTo>
                  <a:cubicBezTo>
                    <a:pt x="8805466" y="3643188"/>
                    <a:pt x="8806736" y="3645728"/>
                    <a:pt x="8810546" y="3646998"/>
                  </a:cubicBezTo>
                  <a:lnTo>
                    <a:pt x="8813086" y="3646998"/>
                  </a:lnTo>
                  <a:cubicBezTo>
                    <a:pt x="8816896" y="3646998"/>
                    <a:pt x="8819436" y="3645728"/>
                    <a:pt x="8821975" y="3645728"/>
                  </a:cubicBezTo>
                  <a:lnTo>
                    <a:pt x="8821975" y="3650808"/>
                  </a:lnTo>
                  <a:cubicBezTo>
                    <a:pt x="8890556" y="3650808"/>
                    <a:pt x="8912146" y="3643188"/>
                    <a:pt x="8922306" y="3636838"/>
                  </a:cubicBezTo>
                  <a:cubicBezTo>
                    <a:pt x="8976916" y="3638108"/>
                    <a:pt x="9025175" y="3640648"/>
                    <a:pt x="9072166" y="3644458"/>
                  </a:cubicBezTo>
                  <a:lnTo>
                    <a:pt x="9072166" y="3639378"/>
                  </a:lnTo>
                  <a:lnTo>
                    <a:pt x="9089946" y="3639378"/>
                  </a:lnTo>
                  <a:lnTo>
                    <a:pt x="9089946" y="3635568"/>
                  </a:lnTo>
                  <a:lnTo>
                    <a:pt x="9164875" y="3635568"/>
                  </a:lnTo>
                  <a:lnTo>
                    <a:pt x="9211866" y="3638108"/>
                  </a:lnTo>
                  <a:lnTo>
                    <a:pt x="9213136" y="3638108"/>
                  </a:lnTo>
                  <a:cubicBezTo>
                    <a:pt x="9223296" y="3634298"/>
                    <a:pt x="9257586" y="3634298"/>
                    <a:pt x="9289336" y="3634298"/>
                  </a:cubicBezTo>
                  <a:cubicBezTo>
                    <a:pt x="9317276" y="3634298"/>
                    <a:pt x="9342676" y="3634298"/>
                    <a:pt x="9354106" y="3631758"/>
                  </a:cubicBezTo>
                  <a:lnTo>
                    <a:pt x="9417606" y="3631758"/>
                  </a:lnTo>
                  <a:lnTo>
                    <a:pt x="9417606" y="3625408"/>
                  </a:lnTo>
                  <a:lnTo>
                    <a:pt x="9434116" y="3625408"/>
                  </a:lnTo>
                  <a:lnTo>
                    <a:pt x="9434116" y="3619058"/>
                  </a:lnTo>
                  <a:cubicBezTo>
                    <a:pt x="9434116" y="3608898"/>
                    <a:pt x="9434116" y="3597468"/>
                    <a:pt x="9435386" y="3584768"/>
                  </a:cubicBezTo>
                  <a:lnTo>
                    <a:pt x="9435386" y="3572068"/>
                  </a:lnTo>
                  <a:cubicBezTo>
                    <a:pt x="9435386" y="3561908"/>
                    <a:pt x="9435386" y="3554288"/>
                    <a:pt x="9436656" y="3545398"/>
                  </a:cubicBezTo>
                  <a:lnTo>
                    <a:pt x="9437926" y="3528888"/>
                  </a:lnTo>
                  <a:cubicBezTo>
                    <a:pt x="9441736" y="3465388"/>
                    <a:pt x="9440466" y="3451418"/>
                    <a:pt x="9440466" y="3437448"/>
                  </a:cubicBezTo>
                  <a:cubicBezTo>
                    <a:pt x="9439196" y="3423478"/>
                    <a:pt x="9439196" y="3410778"/>
                    <a:pt x="9443006" y="3348549"/>
                  </a:cubicBezTo>
                  <a:lnTo>
                    <a:pt x="9444276" y="3330768"/>
                  </a:lnTo>
                  <a:lnTo>
                    <a:pt x="9432846" y="3343468"/>
                  </a:lnTo>
                  <a:cubicBezTo>
                    <a:pt x="9431576" y="3330768"/>
                    <a:pt x="9434116" y="3302828"/>
                    <a:pt x="9435386" y="3281238"/>
                  </a:cubicBezTo>
                  <a:cubicBezTo>
                    <a:pt x="9437926" y="3248218"/>
                    <a:pt x="9441736" y="3210118"/>
                    <a:pt x="9439196" y="3175828"/>
                  </a:cubicBezTo>
                  <a:lnTo>
                    <a:pt x="9448086" y="3203768"/>
                  </a:lnTo>
                  <a:lnTo>
                    <a:pt x="9446816" y="3156778"/>
                  </a:lnTo>
                  <a:cubicBezTo>
                    <a:pt x="9446816" y="3141538"/>
                    <a:pt x="9445546" y="3125028"/>
                    <a:pt x="9445546" y="3108518"/>
                  </a:cubicBezTo>
                  <a:cubicBezTo>
                    <a:pt x="9448086" y="3095818"/>
                    <a:pt x="9450626" y="3083118"/>
                    <a:pt x="9451896" y="3072958"/>
                  </a:cubicBezTo>
                  <a:lnTo>
                    <a:pt x="9456976" y="3072958"/>
                  </a:lnTo>
                  <a:cubicBezTo>
                    <a:pt x="9460786" y="3020888"/>
                    <a:pt x="9459516" y="3017078"/>
                    <a:pt x="9455706" y="3013268"/>
                  </a:cubicBezTo>
                  <a:cubicBezTo>
                    <a:pt x="9454436" y="3011998"/>
                    <a:pt x="9451896" y="3010728"/>
                    <a:pt x="9450626" y="3010728"/>
                  </a:cubicBezTo>
                  <a:cubicBezTo>
                    <a:pt x="9449356" y="3008188"/>
                    <a:pt x="9448086" y="3001838"/>
                    <a:pt x="9448086" y="2985328"/>
                  </a:cubicBezTo>
                  <a:cubicBezTo>
                    <a:pt x="9449356" y="2985328"/>
                    <a:pt x="9450626" y="2985328"/>
                    <a:pt x="9453166" y="2984058"/>
                  </a:cubicBezTo>
                  <a:cubicBezTo>
                    <a:pt x="9458246" y="2981518"/>
                    <a:pt x="9459516" y="2975168"/>
                    <a:pt x="9459516" y="2948498"/>
                  </a:cubicBezTo>
                  <a:cubicBezTo>
                    <a:pt x="9460786" y="2938338"/>
                    <a:pt x="9459516" y="2912938"/>
                    <a:pt x="9456976" y="2881188"/>
                  </a:cubicBezTo>
                  <a:cubicBezTo>
                    <a:pt x="9455706" y="2860868"/>
                    <a:pt x="9454436" y="2838008"/>
                    <a:pt x="9453166" y="2815148"/>
                  </a:cubicBezTo>
                  <a:lnTo>
                    <a:pt x="9453166" y="2792288"/>
                  </a:lnTo>
                  <a:cubicBezTo>
                    <a:pt x="9458246" y="2786883"/>
                    <a:pt x="9459516" y="2768691"/>
                    <a:pt x="9458246" y="2715512"/>
                  </a:cubicBezTo>
                  <a:lnTo>
                    <a:pt x="9454436" y="2715512"/>
                  </a:lnTo>
                  <a:lnTo>
                    <a:pt x="9454436" y="2708515"/>
                  </a:lnTo>
                  <a:lnTo>
                    <a:pt x="9445546" y="2707115"/>
                  </a:lnTo>
                  <a:lnTo>
                    <a:pt x="9445546" y="2687523"/>
                  </a:lnTo>
                  <a:lnTo>
                    <a:pt x="9451896" y="2687523"/>
                  </a:lnTo>
                  <a:lnTo>
                    <a:pt x="9448086" y="2631546"/>
                  </a:lnTo>
                  <a:lnTo>
                    <a:pt x="9448086" y="2623149"/>
                  </a:lnTo>
                  <a:cubicBezTo>
                    <a:pt x="9450626" y="2571370"/>
                    <a:pt x="9454436" y="2518191"/>
                    <a:pt x="9448086" y="2481806"/>
                  </a:cubicBezTo>
                  <a:cubicBezTo>
                    <a:pt x="9448086" y="2479007"/>
                    <a:pt x="9448086" y="2477607"/>
                    <a:pt x="9449356" y="2476208"/>
                  </a:cubicBezTo>
                  <a:lnTo>
                    <a:pt x="9451896" y="2474808"/>
                  </a:lnTo>
                  <a:lnTo>
                    <a:pt x="9451896" y="2469210"/>
                  </a:lnTo>
                  <a:cubicBezTo>
                    <a:pt x="9450626" y="2455216"/>
                    <a:pt x="9450626" y="2434224"/>
                    <a:pt x="9449356" y="2411833"/>
                  </a:cubicBezTo>
                  <a:cubicBezTo>
                    <a:pt x="9448086" y="2367051"/>
                    <a:pt x="9445546" y="2316671"/>
                    <a:pt x="9443006" y="2292881"/>
                  </a:cubicBezTo>
                  <a:cubicBezTo>
                    <a:pt x="9443006" y="2290082"/>
                    <a:pt x="9444276" y="2287283"/>
                    <a:pt x="9444276" y="2285884"/>
                  </a:cubicBezTo>
                  <a:cubicBezTo>
                    <a:pt x="9444276" y="2284484"/>
                    <a:pt x="9444276" y="2283085"/>
                    <a:pt x="9445546" y="2283085"/>
                  </a:cubicBezTo>
                  <a:lnTo>
                    <a:pt x="9440466" y="2280286"/>
                  </a:lnTo>
                  <a:lnTo>
                    <a:pt x="9446816" y="2281685"/>
                  </a:lnTo>
                  <a:lnTo>
                    <a:pt x="9448086" y="2280286"/>
                  </a:lnTo>
                  <a:lnTo>
                    <a:pt x="9448086" y="2278887"/>
                  </a:lnTo>
                  <a:cubicBezTo>
                    <a:pt x="9454436" y="2246699"/>
                    <a:pt x="9451896" y="2179526"/>
                    <a:pt x="9449356" y="2119350"/>
                  </a:cubicBezTo>
                  <a:cubicBezTo>
                    <a:pt x="9448086" y="2074568"/>
                    <a:pt x="9445546" y="2018590"/>
                    <a:pt x="9449356" y="2007395"/>
                  </a:cubicBezTo>
                  <a:lnTo>
                    <a:pt x="9453166" y="2007395"/>
                  </a:lnTo>
                  <a:lnTo>
                    <a:pt x="9451896" y="1899638"/>
                  </a:lnTo>
                  <a:lnTo>
                    <a:pt x="9458246" y="1899638"/>
                  </a:lnTo>
                  <a:cubicBezTo>
                    <a:pt x="9458246" y="1888442"/>
                    <a:pt x="9459516" y="1875848"/>
                    <a:pt x="9459516" y="1864652"/>
                  </a:cubicBezTo>
                  <a:lnTo>
                    <a:pt x="9460786" y="1867451"/>
                  </a:lnTo>
                  <a:lnTo>
                    <a:pt x="9459516" y="1849258"/>
                  </a:lnTo>
                  <a:lnTo>
                    <a:pt x="9459516" y="1846459"/>
                  </a:lnTo>
                  <a:lnTo>
                    <a:pt x="9455706" y="1741501"/>
                  </a:lnTo>
                  <a:lnTo>
                    <a:pt x="9448086" y="1741501"/>
                  </a:lnTo>
                  <a:cubicBezTo>
                    <a:pt x="9446816" y="1734504"/>
                    <a:pt x="9446816" y="1727507"/>
                    <a:pt x="9445546" y="1721909"/>
                  </a:cubicBezTo>
                  <a:lnTo>
                    <a:pt x="9446816" y="1723309"/>
                  </a:lnTo>
                  <a:lnTo>
                    <a:pt x="9448086" y="1700918"/>
                  </a:lnTo>
                  <a:cubicBezTo>
                    <a:pt x="9449356" y="1678526"/>
                    <a:pt x="9449356" y="1660334"/>
                    <a:pt x="9449356" y="1643540"/>
                  </a:cubicBezTo>
                  <a:cubicBezTo>
                    <a:pt x="9451896" y="1635144"/>
                    <a:pt x="9454436" y="1626747"/>
                    <a:pt x="9455706" y="1616951"/>
                  </a:cubicBezTo>
                  <a:lnTo>
                    <a:pt x="9456976" y="1612753"/>
                  </a:lnTo>
                  <a:lnTo>
                    <a:pt x="9453166" y="1609954"/>
                  </a:lnTo>
                  <a:cubicBezTo>
                    <a:pt x="9453166" y="1608554"/>
                    <a:pt x="9450626" y="1602957"/>
                    <a:pt x="9449356" y="1577767"/>
                  </a:cubicBezTo>
                  <a:cubicBezTo>
                    <a:pt x="9449356" y="1544180"/>
                    <a:pt x="9446816" y="1517591"/>
                    <a:pt x="9443006" y="1472809"/>
                  </a:cubicBezTo>
                  <a:lnTo>
                    <a:pt x="9453166" y="1432225"/>
                  </a:lnTo>
                  <a:cubicBezTo>
                    <a:pt x="9456976" y="1416831"/>
                    <a:pt x="9456976" y="1412633"/>
                    <a:pt x="9456976" y="1405635"/>
                  </a:cubicBezTo>
                  <a:cubicBezTo>
                    <a:pt x="9456976" y="1400038"/>
                    <a:pt x="9456976" y="1391641"/>
                    <a:pt x="9460786" y="1367851"/>
                  </a:cubicBezTo>
                  <a:lnTo>
                    <a:pt x="9456976" y="1366451"/>
                  </a:lnTo>
                  <a:cubicBezTo>
                    <a:pt x="9455706" y="1358054"/>
                    <a:pt x="9455706" y="1325867"/>
                    <a:pt x="9455706" y="1304876"/>
                  </a:cubicBezTo>
                  <a:cubicBezTo>
                    <a:pt x="9455706" y="1262892"/>
                    <a:pt x="9455706" y="1247499"/>
                    <a:pt x="9453166" y="1243300"/>
                  </a:cubicBezTo>
                  <a:cubicBezTo>
                    <a:pt x="9455706" y="1223708"/>
                    <a:pt x="9456976" y="1205515"/>
                    <a:pt x="9456976" y="1185923"/>
                  </a:cubicBezTo>
                  <a:cubicBezTo>
                    <a:pt x="9456976" y="1163532"/>
                    <a:pt x="9456976" y="1139742"/>
                    <a:pt x="9462056" y="1110353"/>
                  </a:cubicBezTo>
                  <a:close/>
                  <a:moveTo>
                    <a:pt x="27940" y="495300"/>
                  </a:moveTo>
                  <a:lnTo>
                    <a:pt x="27940" y="488950"/>
                  </a:lnTo>
                  <a:lnTo>
                    <a:pt x="29210" y="488950"/>
                  </a:lnTo>
                  <a:cubicBezTo>
                    <a:pt x="27940" y="491490"/>
                    <a:pt x="27940" y="492760"/>
                    <a:pt x="27940" y="495300"/>
                  </a:cubicBezTo>
                  <a:close/>
                  <a:moveTo>
                    <a:pt x="38100" y="3033588"/>
                  </a:moveTo>
                  <a:cubicBezTo>
                    <a:pt x="38100" y="3029778"/>
                    <a:pt x="36830" y="3027238"/>
                    <a:pt x="36830" y="3024698"/>
                  </a:cubicBezTo>
                  <a:lnTo>
                    <a:pt x="38100" y="3024698"/>
                  </a:lnTo>
                  <a:lnTo>
                    <a:pt x="38100" y="3033588"/>
                  </a:lnTo>
                  <a:close/>
                  <a:moveTo>
                    <a:pt x="9387126" y="546100"/>
                  </a:moveTo>
                  <a:lnTo>
                    <a:pt x="9388396" y="577850"/>
                  </a:lnTo>
                  <a:lnTo>
                    <a:pt x="9379506" y="563880"/>
                  </a:lnTo>
                  <a:lnTo>
                    <a:pt x="9382046" y="591820"/>
                  </a:lnTo>
                  <a:cubicBezTo>
                    <a:pt x="9387126" y="647700"/>
                    <a:pt x="9385856" y="669290"/>
                    <a:pt x="9384586" y="718820"/>
                  </a:cubicBezTo>
                  <a:lnTo>
                    <a:pt x="9383316" y="741680"/>
                  </a:lnTo>
                  <a:lnTo>
                    <a:pt x="9380776" y="762000"/>
                  </a:lnTo>
                  <a:cubicBezTo>
                    <a:pt x="9378236" y="786130"/>
                    <a:pt x="9378236" y="817880"/>
                    <a:pt x="9379506" y="843280"/>
                  </a:cubicBezTo>
                  <a:lnTo>
                    <a:pt x="9375696" y="843280"/>
                  </a:lnTo>
                  <a:lnTo>
                    <a:pt x="9375696" y="887842"/>
                  </a:lnTo>
                  <a:lnTo>
                    <a:pt x="9379506" y="887842"/>
                  </a:lnTo>
                  <a:lnTo>
                    <a:pt x="9384586" y="966211"/>
                  </a:lnTo>
                  <a:lnTo>
                    <a:pt x="9379506" y="966211"/>
                  </a:lnTo>
                  <a:cubicBezTo>
                    <a:pt x="9379506" y="973208"/>
                    <a:pt x="9379506" y="978806"/>
                    <a:pt x="9380776" y="985803"/>
                  </a:cubicBezTo>
                  <a:lnTo>
                    <a:pt x="9371886" y="985803"/>
                  </a:lnTo>
                  <a:lnTo>
                    <a:pt x="9371886" y="988602"/>
                  </a:lnTo>
                  <a:lnTo>
                    <a:pt x="9376966" y="1100557"/>
                  </a:lnTo>
                  <a:cubicBezTo>
                    <a:pt x="9375696" y="1104756"/>
                    <a:pt x="9375696" y="1111753"/>
                    <a:pt x="9374426" y="1121549"/>
                  </a:cubicBezTo>
                  <a:cubicBezTo>
                    <a:pt x="9373156" y="1129945"/>
                    <a:pt x="9371886" y="1142540"/>
                    <a:pt x="9370616" y="1145339"/>
                  </a:cubicBezTo>
                  <a:lnTo>
                    <a:pt x="9369346" y="1145339"/>
                  </a:lnTo>
                  <a:cubicBezTo>
                    <a:pt x="9368076" y="1176127"/>
                    <a:pt x="9369346" y="1212512"/>
                    <a:pt x="9371886" y="1251697"/>
                  </a:cubicBezTo>
                  <a:cubicBezTo>
                    <a:pt x="9374426" y="1296479"/>
                    <a:pt x="9376966" y="1344060"/>
                    <a:pt x="9374426" y="1388842"/>
                  </a:cubicBezTo>
                  <a:lnTo>
                    <a:pt x="9374426" y="1391641"/>
                  </a:lnTo>
                  <a:cubicBezTo>
                    <a:pt x="9375696" y="1395839"/>
                    <a:pt x="9375696" y="1407035"/>
                    <a:pt x="9376966" y="1421029"/>
                  </a:cubicBezTo>
                  <a:cubicBezTo>
                    <a:pt x="9376966" y="1443420"/>
                    <a:pt x="9375696" y="1464412"/>
                    <a:pt x="9375696" y="1486803"/>
                  </a:cubicBezTo>
                  <a:cubicBezTo>
                    <a:pt x="9374426" y="1541381"/>
                    <a:pt x="9371886" y="1598758"/>
                    <a:pt x="9376966" y="1667331"/>
                  </a:cubicBezTo>
                  <a:lnTo>
                    <a:pt x="9368076" y="1721909"/>
                  </a:lnTo>
                  <a:lnTo>
                    <a:pt x="9368076" y="1723308"/>
                  </a:lnTo>
                  <a:cubicBezTo>
                    <a:pt x="9368076" y="1744300"/>
                    <a:pt x="9369346" y="1751297"/>
                    <a:pt x="9375696" y="1752697"/>
                  </a:cubicBezTo>
                  <a:cubicBezTo>
                    <a:pt x="9378236" y="1752697"/>
                    <a:pt x="9379506" y="1752697"/>
                    <a:pt x="9382046" y="1749898"/>
                  </a:cubicBezTo>
                  <a:cubicBezTo>
                    <a:pt x="9382046" y="1756895"/>
                    <a:pt x="9382046" y="1763892"/>
                    <a:pt x="9383316" y="1775088"/>
                  </a:cubicBezTo>
                  <a:cubicBezTo>
                    <a:pt x="9384586" y="1804476"/>
                    <a:pt x="9383316" y="1815672"/>
                    <a:pt x="9383316" y="1821269"/>
                  </a:cubicBezTo>
                  <a:cubicBezTo>
                    <a:pt x="9382046" y="1821269"/>
                    <a:pt x="9380776" y="1821269"/>
                    <a:pt x="9378236" y="1822669"/>
                  </a:cubicBezTo>
                  <a:cubicBezTo>
                    <a:pt x="9374426" y="1825467"/>
                    <a:pt x="9373156" y="1831065"/>
                    <a:pt x="9373156" y="1838062"/>
                  </a:cubicBezTo>
                  <a:lnTo>
                    <a:pt x="9374426" y="1847859"/>
                  </a:lnTo>
                  <a:cubicBezTo>
                    <a:pt x="9378236" y="1878646"/>
                    <a:pt x="9382046" y="1919230"/>
                    <a:pt x="9382046" y="1965412"/>
                  </a:cubicBezTo>
                  <a:lnTo>
                    <a:pt x="9380776" y="1965412"/>
                  </a:lnTo>
                  <a:lnTo>
                    <a:pt x="9380776" y="1958414"/>
                  </a:lnTo>
                  <a:cubicBezTo>
                    <a:pt x="9379506" y="1929026"/>
                    <a:pt x="9378236" y="1926227"/>
                    <a:pt x="9371886" y="1926227"/>
                  </a:cubicBezTo>
                  <a:cubicBezTo>
                    <a:pt x="9364266" y="1926227"/>
                    <a:pt x="9364266" y="1931825"/>
                    <a:pt x="9361726" y="1957015"/>
                  </a:cubicBezTo>
                  <a:lnTo>
                    <a:pt x="9360456" y="1961213"/>
                  </a:lnTo>
                  <a:lnTo>
                    <a:pt x="9364266" y="1964012"/>
                  </a:lnTo>
                  <a:cubicBezTo>
                    <a:pt x="9370616" y="1972409"/>
                    <a:pt x="9370616" y="2035384"/>
                    <a:pt x="9370616" y="2082965"/>
                  </a:cubicBezTo>
                  <a:cubicBezTo>
                    <a:pt x="9370616" y="2165532"/>
                    <a:pt x="9373156" y="2199118"/>
                    <a:pt x="9379506" y="2208914"/>
                  </a:cubicBezTo>
                  <a:lnTo>
                    <a:pt x="9378236" y="2221509"/>
                  </a:lnTo>
                  <a:lnTo>
                    <a:pt x="9375696" y="2221509"/>
                  </a:lnTo>
                  <a:cubicBezTo>
                    <a:pt x="9371886" y="2262093"/>
                    <a:pt x="9374426" y="2277487"/>
                    <a:pt x="9378236" y="2295680"/>
                  </a:cubicBezTo>
                  <a:cubicBezTo>
                    <a:pt x="9382046" y="2312473"/>
                    <a:pt x="9385856" y="2332065"/>
                    <a:pt x="9384586" y="2382445"/>
                  </a:cubicBezTo>
                  <a:cubicBezTo>
                    <a:pt x="9383316" y="2400638"/>
                    <a:pt x="9383316" y="2413233"/>
                    <a:pt x="9382046" y="2418830"/>
                  </a:cubicBezTo>
                  <a:lnTo>
                    <a:pt x="9378236" y="2418830"/>
                  </a:lnTo>
                  <a:lnTo>
                    <a:pt x="9382046" y="2497199"/>
                  </a:lnTo>
                  <a:lnTo>
                    <a:pt x="9382046" y="2501398"/>
                  </a:lnTo>
                  <a:lnTo>
                    <a:pt x="9379506" y="2501398"/>
                  </a:lnTo>
                  <a:lnTo>
                    <a:pt x="9380776" y="2586763"/>
                  </a:lnTo>
                  <a:lnTo>
                    <a:pt x="9375696" y="2576967"/>
                  </a:lnTo>
                  <a:lnTo>
                    <a:pt x="9380776" y="2611953"/>
                  </a:lnTo>
                  <a:cubicBezTo>
                    <a:pt x="9382046" y="2621749"/>
                    <a:pt x="9384586" y="2638542"/>
                    <a:pt x="9385856" y="2653936"/>
                  </a:cubicBezTo>
                  <a:lnTo>
                    <a:pt x="9382046" y="2669331"/>
                  </a:lnTo>
                  <a:cubicBezTo>
                    <a:pt x="9373156" y="2701517"/>
                    <a:pt x="9374426" y="2716911"/>
                    <a:pt x="9375696" y="2740702"/>
                  </a:cubicBezTo>
                  <a:cubicBezTo>
                    <a:pt x="9376966" y="2750498"/>
                    <a:pt x="9376966" y="2761693"/>
                    <a:pt x="9378236" y="2777087"/>
                  </a:cubicBezTo>
                  <a:lnTo>
                    <a:pt x="9373156" y="2794828"/>
                  </a:lnTo>
                  <a:cubicBezTo>
                    <a:pt x="9371886" y="2798638"/>
                    <a:pt x="9371886" y="2801178"/>
                    <a:pt x="9370616" y="2804988"/>
                  </a:cubicBezTo>
                  <a:lnTo>
                    <a:pt x="9378236" y="2804988"/>
                  </a:lnTo>
                  <a:lnTo>
                    <a:pt x="9378236" y="2815148"/>
                  </a:lnTo>
                  <a:lnTo>
                    <a:pt x="9373156" y="2815148"/>
                  </a:lnTo>
                  <a:cubicBezTo>
                    <a:pt x="9370616" y="2827848"/>
                    <a:pt x="9369346" y="2849438"/>
                    <a:pt x="9368076" y="2877378"/>
                  </a:cubicBezTo>
                  <a:cubicBezTo>
                    <a:pt x="9366806" y="2897698"/>
                    <a:pt x="9366806" y="2919288"/>
                    <a:pt x="9364266" y="2944688"/>
                  </a:cubicBezTo>
                  <a:lnTo>
                    <a:pt x="9376966" y="2945958"/>
                  </a:lnTo>
                  <a:cubicBezTo>
                    <a:pt x="9378236" y="2943418"/>
                    <a:pt x="9378236" y="2937068"/>
                    <a:pt x="9379506" y="2930718"/>
                  </a:cubicBezTo>
                  <a:lnTo>
                    <a:pt x="9383316" y="2930718"/>
                  </a:lnTo>
                  <a:cubicBezTo>
                    <a:pt x="9383316" y="2938338"/>
                    <a:pt x="9384586" y="2947228"/>
                    <a:pt x="9385856" y="2956118"/>
                  </a:cubicBezTo>
                  <a:cubicBezTo>
                    <a:pt x="9380776" y="2962468"/>
                    <a:pt x="9380776" y="2980248"/>
                    <a:pt x="9382046" y="3018348"/>
                  </a:cubicBezTo>
                  <a:lnTo>
                    <a:pt x="9382046" y="3028508"/>
                  </a:lnTo>
                  <a:lnTo>
                    <a:pt x="9373156" y="3025968"/>
                  </a:lnTo>
                  <a:lnTo>
                    <a:pt x="9373156" y="3036128"/>
                  </a:lnTo>
                  <a:cubicBezTo>
                    <a:pt x="9374426" y="3066608"/>
                    <a:pt x="9376966" y="3075498"/>
                    <a:pt x="9379506" y="3086928"/>
                  </a:cubicBezTo>
                  <a:cubicBezTo>
                    <a:pt x="9380776" y="3092008"/>
                    <a:pt x="9382046" y="3098358"/>
                    <a:pt x="9383316" y="3107248"/>
                  </a:cubicBezTo>
                  <a:cubicBezTo>
                    <a:pt x="9382046" y="3154238"/>
                    <a:pt x="9376966" y="3166938"/>
                    <a:pt x="9371886" y="3177098"/>
                  </a:cubicBezTo>
                  <a:lnTo>
                    <a:pt x="9370616" y="3179638"/>
                  </a:lnTo>
                  <a:lnTo>
                    <a:pt x="9370616" y="3182178"/>
                  </a:lnTo>
                  <a:cubicBezTo>
                    <a:pt x="9370616" y="3211388"/>
                    <a:pt x="9370616" y="3215198"/>
                    <a:pt x="9376966" y="3216468"/>
                  </a:cubicBezTo>
                  <a:cubicBezTo>
                    <a:pt x="9379506" y="3216468"/>
                    <a:pt x="9380776" y="3216468"/>
                    <a:pt x="9382046" y="3215198"/>
                  </a:cubicBezTo>
                  <a:lnTo>
                    <a:pt x="9382046" y="3222818"/>
                  </a:lnTo>
                  <a:cubicBezTo>
                    <a:pt x="9379506" y="3288858"/>
                    <a:pt x="9382046" y="3337118"/>
                    <a:pt x="9385856" y="3410778"/>
                  </a:cubicBezTo>
                  <a:lnTo>
                    <a:pt x="9387126" y="3423478"/>
                  </a:lnTo>
                  <a:cubicBezTo>
                    <a:pt x="9380776" y="3423478"/>
                    <a:pt x="9380776" y="3429828"/>
                    <a:pt x="9379506" y="3432368"/>
                  </a:cubicBezTo>
                  <a:lnTo>
                    <a:pt x="9379506" y="3433638"/>
                  </a:lnTo>
                  <a:lnTo>
                    <a:pt x="9383316" y="3459038"/>
                  </a:lnTo>
                  <a:lnTo>
                    <a:pt x="9380776" y="3455228"/>
                  </a:lnTo>
                  <a:lnTo>
                    <a:pt x="9382046" y="3483168"/>
                  </a:lnTo>
                  <a:cubicBezTo>
                    <a:pt x="9383316" y="3499678"/>
                    <a:pt x="9384586" y="3503488"/>
                    <a:pt x="9387126" y="3507298"/>
                  </a:cubicBezTo>
                  <a:cubicBezTo>
                    <a:pt x="9388396" y="3509838"/>
                    <a:pt x="9390936" y="3512378"/>
                    <a:pt x="9392206" y="3542858"/>
                  </a:cubicBezTo>
                  <a:lnTo>
                    <a:pt x="9392206" y="3545398"/>
                  </a:lnTo>
                  <a:cubicBezTo>
                    <a:pt x="9394746" y="3551748"/>
                    <a:pt x="9393476" y="3566988"/>
                    <a:pt x="9392206" y="3577148"/>
                  </a:cubicBezTo>
                  <a:lnTo>
                    <a:pt x="9378236" y="3575878"/>
                  </a:lnTo>
                  <a:lnTo>
                    <a:pt x="9352836" y="3573338"/>
                  </a:lnTo>
                  <a:cubicBezTo>
                    <a:pt x="9332516" y="3572068"/>
                    <a:pt x="9313466" y="3573338"/>
                    <a:pt x="9298226" y="3574608"/>
                  </a:cubicBezTo>
                  <a:lnTo>
                    <a:pt x="9298226" y="3570798"/>
                  </a:lnTo>
                  <a:lnTo>
                    <a:pt x="9293146" y="3568258"/>
                  </a:lnTo>
                  <a:lnTo>
                    <a:pt x="9246156" y="3572068"/>
                  </a:lnTo>
                  <a:cubicBezTo>
                    <a:pt x="9201706" y="3574608"/>
                    <a:pt x="9194086" y="3575878"/>
                    <a:pt x="9148366" y="3580958"/>
                  </a:cubicBezTo>
                  <a:cubicBezTo>
                    <a:pt x="9121696" y="3578418"/>
                    <a:pt x="9095026" y="3577148"/>
                    <a:pt x="9068356" y="3577148"/>
                  </a:cubicBezTo>
                  <a:lnTo>
                    <a:pt x="9054386" y="3577148"/>
                  </a:lnTo>
                  <a:cubicBezTo>
                    <a:pt x="9044226" y="3575878"/>
                    <a:pt x="9031526" y="3574608"/>
                    <a:pt x="9015016" y="3574608"/>
                  </a:cubicBezTo>
                  <a:lnTo>
                    <a:pt x="9015016" y="3577148"/>
                  </a:lnTo>
                  <a:lnTo>
                    <a:pt x="9012476" y="3577148"/>
                  </a:lnTo>
                  <a:cubicBezTo>
                    <a:pt x="9011206" y="3575878"/>
                    <a:pt x="9009936" y="3575878"/>
                    <a:pt x="9008666" y="3574608"/>
                  </a:cubicBezTo>
                  <a:lnTo>
                    <a:pt x="9006126" y="3574608"/>
                  </a:lnTo>
                  <a:cubicBezTo>
                    <a:pt x="8994696" y="3577148"/>
                    <a:pt x="8981996" y="3578418"/>
                    <a:pt x="8966756" y="3579688"/>
                  </a:cubicBezTo>
                  <a:lnTo>
                    <a:pt x="8948976" y="3572068"/>
                  </a:lnTo>
                  <a:lnTo>
                    <a:pt x="8942626" y="3577148"/>
                  </a:lnTo>
                  <a:lnTo>
                    <a:pt x="8827056" y="3572068"/>
                  </a:lnTo>
                  <a:cubicBezTo>
                    <a:pt x="8809276" y="3574608"/>
                    <a:pt x="8791496" y="3575878"/>
                    <a:pt x="8774986" y="3578418"/>
                  </a:cubicBezTo>
                  <a:cubicBezTo>
                    <a:pt x="8749586" y="3578418"/>
                    <a:pt x="8725456" y="3577148"/>
                    <a:pt x="8700056" y="3577148"/>
                  </a:cubicBezTo>
                  <a:lnTo>
                    <a:pt x="8700056" y="3572068"/>
                  </a:lnTo>
                  <a:lnTo>
                    <a:pt x="8649256" y="3575878"/>
                  </a:lnTo>
                  <a:cubicBezTo>
                    <a:pt x="8640366" y="3575878"/>
                    <a:pt x="8632746" y="3575878"/>
                    <a:pt x="8622586" y="3574608"/>
                  </a:cubicBezTo>
                  <a:lnTo>
                    <a:pt x="8622586" y="3573338"/>
                  </a:lnTo>
                  <a:cubicBezTo>
                    <a:pt x="8533367" y="3569528"/>
                    <a:pt x="8376068" y="3568258"/>
                    <a:pt x="8190678" y="3568258"/>
                  </a:cubicBezTo>
                  <a:lnTo>
                    <a:pt x="8061468" y="3568258"/>
                  </a:lnTo>
                  <a:lnTo>
                    <a:pt x="8112028" y="3573338"/>
                  </a:lnTo>
                  <a:cubicBezTo>
                    <a:pt x="8078321" y="3573338"/>
                    <a:pt x="8055849" y="3572068"/>
                    <a:pt x="8027760" y="3572068"/>
                  </a:cubicBezTo>
                  <a:cubicBezTo>
                    <a:pt x="8010907" y="3572068"/>
                    <a:pt x="7994053" y="3570798"/>
                    <a:pt x="7977200" y="3570798"/>
                  </a:cubicBezTo>
                  <a:lnTo>
                    <a:pt x="7965964" y="3570798"/>
                  </a:lnTo>
                  <a:cubicBezTo>
                    <a:pt x="7949110" y="3572068"/>
                    <a:pt x="7926639" y="3573338"/>
                    <a:pt x="7915403" y="3575878"/>
                  </a:cubicBezTo>
                  <a:lnTo>
                    <a:pt x="7915403" y="3574608"/>
                  </a:lnTo>
                  <a:cubicBezTo>
                    <a:pt x="7786193" y="3570798"/>
                    <a:pt x="7696307" y="3572068"/>
                    <a:pt x="7623275" y="3575878"/>
                  </a:cubicBezTo>
                  <a:lnTo>
                    <a:pt x="7612039" y="3575878"/>
                  </a:lnTo>
                  <a:cubicBezTo>
                    <a:pt x="7342382" y="3575878"/>
                    <a:pt x="7039018" y="3575878"/>
                    <a:pt x="6971605" y="3568258"/>
                  </a:cubicBezTo>
                  <a:lnTo>
                    <a:pt x="6960368" y="3568258"/>
                  </a:lnTo>
                  <a:cubicBezTo>
                    <a:pt x="6864865" y="3568258"/>
                    <a:pt x="6836776" y="3568258"/>
                    <a:pt x="6831158" y="3574608"/>
                  </a:cubicBezTo>
                  <a:lnTo>
                    <a:pt x="6786215" y="3574608"/>
                  </a:lnTo>
                  <a:lnTo>
                    <a:pt x="6713183" y="3570798"/>
                  </a:lnTo>
                  <a:lnTo>
                    <a:pt x="6645769" y="3575878"/>
                  </a:lnTo>
                  <a:cubicBezTo>
                    <a:pt x="6612062" y="3575878"/>
                    <a:pt x="6578355" y="3575878"/>
                    <a:pt x="6555883" y="3574608"/>
                  </a:cubicBezTo>
                  <a:lnTo>
                    <a:pt x="6555883" y="3565718"/>
                  </a:lnTo>
                  <a:cubicBezTo>
                    <a:pt x="6415437" y="3563178"/>
                    <a:pt x="6207576" y="3564448"/>
                    <a:pt x="6055894" y="3565718"/>
                  </a:cubicBezTo>
                  <a:cubicBezTo>
                    <a:pt x="5988480" y="3565718"/>
                    <a:pt x="5926684" y="3566988"/>
                    <a:pt x="5892976" y="3566988"/>
                  </a:cubicBezTo>
                  <a:lnTo>
                    <a:pt x="5892976" y="3569528"/>
                  </a:lnTo>
                  <a:lnTo>
                    <a:pt x="5432313" y="3569528"/>
                  </a:lnTo>
                  <a:lnTo>
                    <a:pt x="5432313" y="3566988"/>
                  </a:lnTo>
                  <a:cubicBezTo>
                    <a:pt x="5415460" y="3568258"/>
                    <a:pt x="5398606" y="3568258"/>
                    <a:pt x="5387370" y="3569528"/>
                  </a:cubicBezTo>
                  <a:lnTo>
                    <a:pt x="5235688" y="3569528"/>
                  </a:lnTo>
                  <a:cubicBezTo>
                    <a:pt x="4836821" y="3569528"/>
                    <a:pt x="4421099" y="3569528"/>
                    <a:pt x="4055939" y="3573338"/>
                  </a:cubicBezTo>
                  <a:lnTo>
                    <a:pt x="4033468" y="3573338"/>
                  </a:lnTo>
                  <a:cubicBezTo>
                    <a:pt x="3994143" y="3573338"/>
                    <a:pt x="3960435" y="3574608"/>
                    <a:pt x="3921111" y="3574608"/>
                  </a:cubicBezTo>
                  <a:lnTo>
                    <a:pt x="3730104" y="3577148"/>
                  </a:lnTo>
                  <a:lnTo>
                    <a:pt x="3769428" y="3579688"/>
                  </a:lnTo>
                  <a:lnTo>
                    <a:pt x="3685161" y="3579688"/>
                  </a:lnTo>
                  <a:cubicBezTo>
                    <a:pt x="3657071" y="3575878"/>
                    <a:pt x="3606511" y="3573338"/>
                    <a:pt x="3572804" y="3570798"/>
                  </a:cubicBezTo>
                  <a:lnTo>
                    <a:pt x="3567186" y="3577148"/>
                  </a:lnTo>
                  <a:lnTo>
                    <a:pt x="3561568" y="3572068"/>
                  </a:lnTo>
                  <a:cubicBezTo>
                    <a:pt x="3544714" y="3573338"/>
                    <a:pt x="3437975" y="3572068"/>
                    <a:pt x="3348089" y="3572068"/>
                  </a:cubicBezTo>
                  <a:lnTo>
                    <a:pt x="3089668" y="3572068"/>
                  </a:lnTo>
                  <a:lnTo>
                    <a:pt x="3089668" y="3575878"/>
                  </a:lnTo>
                  <a:cubicBezTo>
                    <a:pt x="3067197" y="3575878"/>
                    <a:pt x="3050344" y="3575878"/>
                    <a:pt x="3027872" y="3577148"/>
                  </a:cubicBezTo>
                  <a:lnTo>
                    <a:pt x="3022254" y="3577148"/>
                  </a:lnTo>
                  <a:cubicBezTo>
                    <a:pt x="2960458" y="3578418"/>
                    <a:pt x="2893044" y="3579688"/>
                    <a:pt x="2814394" y="3580958"/>
                  </a:cubicBezTo>
                  <a:cubicBezTo>
                    <a:pt x="2820012" y="3579688"/>
                    <a:pt x="2820012" y="3578418"/>
                    <a:pt x="2825629" y="3577148"/>
                  </a:cubicBezTo>
                  <a:cubicBezTo>
                    <a:pt x="2831247" y="3570798"/>
                    <a:pt x="2797540" y="3566988"/>
                    <a:pt x="2780686" y="3565718"/>
                  </a:cubicBezTo>
                  <a:lnTo>
                    <a:pt x="2769451" y="3565718"/>
                  </a:lnTo>
                  <a:cubicBezTo>
                    <a:pt x="2617769" y="3564448"/>
                    <a:pt x="2589680" y="3565718"/>
                    <a:pt x="2567208" y="3569528"/>
                  </a:cubicBezTo>
                  <a:cubicBezTo>
                    <a:pt x="2561590" y="3570798"/>
                    <a:pt x="2544737" y="3572068"/>
                    <a:pt x="2421144" y="3570798"/>
                  </a:cubicBezTo>
                  <a:lnTo>
                    <a:pt x="2409908" y="3570798"/>
                  </a:lnTo>
                  <a:cubicBezTo>
                    <a:pt x="2393055" y="3572068"/>
                    <a:pt x="2381819" y="3573338"/>
                    <a:pt x="2376201" y="3574608"/>
                  </a:cubicBezTo>
                  <a:cubicBezTo>
                    <a:pt x="2230137" y="3575878"/>
                    <a:pt x="2179576" y="3577148"/>
                    <a:pt x="2140251" y="3578418"/>
                  </a:cubicBezTo>
                  <a:lnTo>
                    <a:pt x="1999805" y="3575878"/>
                  </a:lnTo>
                  <a:cubicBezTo>
                    <a:pt x="1949245" y="3574608"/>
                    <a:pt x="1921155" y="3574608"/>
                    <a:pt x="1904302" y="3573338"/>
                  </a:cubicBezTo>
                  <a:lnTo>
                    <a:pt x="1904302" y="3564448"/>
                  </a:lnTo>
                  <a:lnTo>
                    <a:pt x="1235777" y="3561908"/>
                  </a:lnTo>
                  <a:lnTo>
                    <a:pt x="1252631" y="3566988"/>
                  </a:lnTo>
                  <a:cubicBezTo>
                    <a:pt x="1207688" y="3568258"/>
                    <a:pt x="1117802" y="3570798"/>
                    <a:pt x="1056006" y="3570798"/>
                  </a:cubicBezTo>
                  <a:cubicBezTo>
                    <a:pt x="1027917" y="3570798"/>
                    <a:pt x="999828" y="3572068"/>
                    <a:pt x="977356" y="3572068"/>
                  </a:cubicBezTo>
                  <a:lnTo>
                    <a:pt x="840740" y="3572068"/>
                  </a:lnTo>
                  <a:lnTo>
                    <a:pt x="840740" y="3568258"/>
                  </a:lnTo>
                  <a:lnTo>
                    <a:pt x="836930" y="3569528"/>
                  </a:lnTo>
                  <a:cubicBezTo>
                    <a:pt x="830580" y="3570798"/>
                    <a:pt x="805180" y="3572068"/>
                    <a:pt x="778510" y="3573338"/>
                  </a:cubicBezTo>
                  <a:lnTo>
                    <a:pt x="778510" y="3568258"/>
                  </a:lnTo>
                  <a:cubicBezTo>
                    <a:pt x="754380" y="3566988"/>
                    <a:pt x="734060" y="3568258"/>
                    <a:pt x="713740" y="3570798"/>
                  </a:cubicBezTo>
                  <a:cubicBezTo>
                    <a:pt x="687070" y="3573338"/>
                    <a:pt x="660400" y="3575878"/>
                    <a:pt x="623570" y="3570798"/>
                  </a:cubicBezTo>
                  <a:cubicBezTo>
                    <a:pt x="614680" y="3570798"/>
                    <a:pt x="601980" y="3568258"/>
                    <a:pt x="589280" y="3566988"/>
                  </a:cubicBezTo>
                  <a:cubicBezTo>
                    <a:pt x="561340" y="3563178"/>
                    <a:pt x="551180" y="3561908"/>
                    <a:pt x="546100" y="3566988"/>
                  </a:cubicBezTo>
                  <a:lnTo>
                    <a:pt x="544830" y="3568258"/>
                  </a:lnTo>
                  <a:cubicBezTo>
                    <a:pt x="537210" y="3568258"/>
                    <a:pt x="529590" y="3568258"/>
                    <a:pt x="520700" y="3569528"/>
                  </a:cubicBezTo>
                  <a:cubicBezTo>
                    <a:pt x="497840" y="3570798"/>
                    <a:pt x="474980" y="3572068"/>
                    <a:pt x="448310" y="3568258"/>
                  </a:cubicBezTo>
                  <a:lnTo>
                    <a:pt x="445770" y="3568258"/>
                  </a:lnTo>
                  <a:cubicBezTo>
                    <a:pt x="444500" y="3568258"/>
                    <a:pt x="443230" y="3568258"/>
                    <a:pt x="443230" y="3569528"/>
                  </a:cubicBezTo>
                  <a:lnTo>
                    <a:pt x="429260" y="3566988"/>
                  </a:lnTo>
                  <a:cubicBezTo>
                    <a:pt x="416560" y="3564448"/>
                    <a:pt x="393700" y="3565718"/>
                    <a:pt x="373380" y="3566988"/>
                  </a:cubicBezTo>
                  <a:cubicBezTo>
                    <a:pt x="363220" y="3566988"/>
                    <a:pt x="351790" y="3568258"/>
                    <a:pt x="346710" y="3568258"/>
                  </a:cubicBezTo>
                  <a:lnTo>
                    <a:pt x="345440" y="3563178"/>
                  </a:lnTo>
                  <a:cubicBezTo>
                    <a:pt x="323850" y="3569528"/>
                    <a:pt x="297180" y="3569528"/>
                    <a:pt x="266700" y="3568258"/>
                  </a:cubicBezTo>
                  <a:cubicBezTo>
                    <a:pt x="242570" y="3566988"/>
                    <a:pt x="214630" y="3566988"/>
                    <a:pt x="185420" y="3569528"/>
                  </a:cubicBezTo>
                  <a:lnTo>
                    <a:pt x="189230" y="3564448"/>
                  </a:lnTo>
                  <a:lnTo>
                    <a:pt x="166370" y="3566988"/>
                  </a:lnTo>
                  <a:cubicBezTo>
                    <a:pt x="163830" y="3566988"/>
                    <a:pt x="161290" y="3566988"/>
                    <a:pt x="157480" y="3568258"/>
                  </a:cubicBezTo>
                  <a:lnTo>
                    <a:pt x="156210" y="3561908"/>
                  </a:lnTo>
                  <a:cubicBezTo>
                    <a:pt x="139700" y="3563178"/>
                    <a:pt x="123190" y="3564448"/>
                    <a:pt x="101600" y="3563178"/>
                  </a:cubicBezTo>
                  <a:lnTo>
                    <a:pt x="97790" y="3563178"/>
                  </a:lnTo>
                  <a:lnTo>
                    <a:pt x="87630" y="3561908"/>
                  </a:lnTo>
                  <a:lnTo>
                    <a:pt x="87630" y="3541588"/>
                  </a:lnTo>
                  <a:lnTo>
                    <a:pt x="74930" y="3541588"/>
                  </a:lnTo>
                  <a:lnTo>
                    <a:pt x="74930" y="3535238"/>
                  </a:lnTo>
                  <a:cubicBezTo>
                    <a:pt x="76200" y="3521268"/>
                    <a:pt x="77470" y="3512378"/>
                    <a:pt x="80010" y="3502218"/>
                  </a:cubicBezTo>
                  <a:lnTo>
                    <a:pt x="80010" y="3499678"/>
                  </a:lnTo>
                  <a:cubicBezTo>
                    <a:pt x="85090" y="3475548"/>
                    <a:pt x="88900" y="3448878"/>
                    <a:pt x="87630" y="3379028"/>
                  </a:cubicBezTo>
                  <a:lnTo>
                    <a:pt x="83820" y="3379028"/>
                  </a:lnTo>
                  <a:cubicBezTo>
                    <a:pt x="85090" y="3357438"/>
                    <a:pt x="86360" y="3339658"/>
                    <a:pt x="88900" y="3329498"/>
                  </a:cubicBezTo>
                  <a:cubicBezTo>
                    <a:pt x="88900" y="3281238"/>
                    <a:pt x="87630" y="3278698"/>
                    <a:pt x="81280" y="3278698"/>
                  </a:cubicBezTo>
                  <a:cubicBezTo>
                    <a:pt x="81280" y="3265998"/>
                    <a:pt x="80010" y="3255838"/>
                    <a:pt x="77470" y="3243138"/>
                  </a:cubicBezTo>
                  <a:cubicBezTo>
                    <a:pt x="76200" y="3232978"/>
                    <a:pt x="73660" y="3221548"/>
                    <a:pt x="73660" y="3207578"/>
                  </a:cubicBezTo>
                  <a:lnTo>
                    <a:pt x="78740" y="3207578"/>
                  </a:lnTo>
                  <a:lnTo>
                    <a:pt x="78740" y="3201228"/>
                  </a:lnTo>
                  <a:cubicBezTo>
                    <a:pt x="81280" y="3137728"/>
                    <a:pt x="77470" y="3130108"/>
                    <a:pt x="73660" y="3122488"/>
                  </a:cubicBezTo>
                  <a:cubicBezTo>
                    <a:pt x="72390" y="3119948"/>
                    <a:pt x="71120" y="3116138"/>
                    <a:pt x="69850" y="3105978"/>
                  </a:cubicBezTo>
                  <a:lnTo>
                    <a:pt x="78740" y="3104708"/>
                  </a:lnTo>
                  <a:lnTo>
                    <a:pt x="77470" y="3072958"/>
                  </a:lnTo>
                  <a:lnTo>
                    <a:pt x="86360" y="3086928"/>
                  </a:lnTo>
                  <a:lnTo>
                    <a:pt x="83820" y="3058988"/>
                  </a:lnTo>
                  <a:cubicBezTo>
                    <a:pt x="78740" y="3003108"/>
                    <a:pt x="80010" y="2981518"/>
                    <a:pt x="81280" y="2931988"/>
                  </a:cubicBezTo>
                  <a:lnTo>
                    <a:pt x="82550" y="2909128"/>
                  </a:lnTo>
                  <a:lnTo>
                    <a:pt x="85090" y="2888808"/>
                  </a:lnTo>
                  <a:cubicBezTo>
                    <a:pt x="87630" y="2864678"/>
                    <a:pt x="87630" y="2834198"/>
                    <a:pt x="86360" y="2808798"/>
                  </a:cubicBezTo>
                  <a:lnTo>
                    <a:pt x="88900" y="2808798"/>
                  </a:lnTo>
                  <a:cubicBezTo>
                    <a:pt x="87630" y="2802448"/>
                    <a:pt x="87630" y="2797368"/>
                    <a:pt x="87630" y="2792288"/>
                  </a:cubicBezTo>
                  <a:lnTo>
                    <a:pt x="87630" y="2763093"/>
                  </a:lnTo>
                  <a:lnTo>
                    <a:pt x="83820" y="2763093"/>
                  </a:lnTo>
                  <a:lnTo>
                    <a:pt x="78740" y="2684724"/>
                  </a:lnTo>
                  <a:lnTo>
                    <a:pt x="83820" y="2684724"/>
                  </a:lnTo>
                  <a:cubicBezTo>
                    <a:pt x="83820" y="2677727"/>
                    <a:pt x="83820" y="2672129"/>
                    <a:pt x="82550" y="2665132"/>
                  </a:cubicBezTo>
                  <a:lnTo>
                    <a:pt x="91440" y="2665132"/>
                  </a:lnTo>
                  <a:lnTo>
                    <a:pt x="91440" y="2662333"/>
                  </a:lnTo>
                  <a:lnTo>
                    <a:pt x="86360" y="2550378"/>
                  </a:lnTo>
                  <a:cubicBezTo>
                    <a:pt x="87630" y="2546180"/>
                    <a:pt x="87630" y="2539182"/>
                    <a:pt x="88900" y="2529386"/>
                  </a:cubicBezTo>
                  <a:cubicBezTo>
                    <a:pt x="90170" y="2520990"/>
                    <a:pt x="91440" y="2508395"/>
                    <a:pt x="92710" y="2505596"/>
                  </a:cubicBezTo>
                  <a:lnTo>
                    <a:pt x="93980" y="2505596"/>
                  </a:lnTo>
                  <a:cubicBezTo>
                    <a:pt x="95250" y="2474808"/>
                    <a:pt x="92710" y="2438423"/>
                    <a:pt x="91440" y="2399238"/>
                  </a:cubicBezTo>
                  <a:cubicBezTo>
                    <a:pt x="88900" y="2354456"/>
                    <a:pt x="86360" y="2306875"/>
                    <a:pt x="88900" y="2260694"/>
                  </a:cubicBezTo>
                  <a:lnTo>
                    <a:pt x="88900" y="2257895"/>
                  </a:lnTo>
                  <a:cubicBezTo>
                    <a:pt x="87630" y="2253697"/>
                    <a:pt x="87630" y="2242501"/>
                    <a:pt x="86360" y="2228507"/>
                  </a:cubicBezTo>
                  <a:cubicBezTo>
                    <a:pt x="86360" y="2206115"/>
                    <a:pt x="87630" y="2185124"/>
                    <a:pt x="87630" y="2162733"/>
                  </a:cubicBezTo>
                  <a:cubicBezTo>
                    <a:pt x="88900" y="2108154"/>
                    <a:pt x="91440" y="2050778"/>
                    <a:pt x="86360" y="1980806"/>
                  </a:cubicBezTo>
                  <a:lnTo>
                    <a:pt x="95250" y="1926227"/>
                  </a:lnTo>
                  <a:lnTo>
                    <a:pt x="95250" y="1924828"/>
                  </a:lnTo>
                  <a:cubicBezTo>
                    <a:pt x="95250" y="1903836"/>
                    <a:pt x="93980" y="1896839"/>
                    <a:pt x="87630" y="1895440"/>
                  </a:cubicBezTo>
                  <a:cubicBezTo>
                    <a:pt x="85090" y="1895440"/>
                    <a:pt x="83820" y="1895440"/>
                    <a:pt x="81280" y="1898238"/>
                  </a:cubicBezTo>
                  <a:cubicBezTo>
                    <a:pt x="81280" y="1891241"/>
                    <a:pt x="81280" y="1884244"/>
                    <a:pt x="80010" y="1873049"/>
                  </a:cubicBezTo>
                  <a:cubicBezTo>
                    <a:pt x="78740" y="1843660"/>
                    <a:pt x="80010" y="1832465"/>
                    <a:pt x="80010" y="1826867"/>
                  </a:cubicBezTo>
                  <a:cubicBezTo>
                    <a:pt x="81280" y="1826867"/>
                    <a:pt x="82550" y="1826867"/>
                    <a:pt x="85090" y="1825467"/>
                  </a:cubicBezTo>
                  <a:cubicBezTo>
                    <a:pt x="88900" y="1822669"/>
                    <a:pt x="90170" y="1817071"/>
                    <a:pt x="90170" y="1810074"/>
                  </a:cubicBezTo>
                  <a:lnTo>
                    <a:pt x="90170" y="1808674"/>
                  </a:lnTo>
                  <a:lnTo>
                    <a:pt x="88900" y="1801677"/>
                  </a:lnTo>
                  <a:cubicBezTo>
                    <a:pt x="85090" y="1770889"/>
                    <a:pt x="81280" y="1730306"/>
                    <a:pt x="81280" y="1684124"/>
                  </a:cubicBezTo>
                  <a:lnTo>
                    <a:pt x="82550" y="1684124"/>
                  </a:lnTo>
                  <a:lnTo>
                    <a:pt x="82550" y="1691121"/>
                  </a:lnTo>
                  <a:cubicBezTo>
                    <a:pt x="83820" y="1720510"/>
                    <a:pt x="85090" y="1723308"/>
                    <a:pt x="91440" y="1723308"/>
                  </a:cubicBezTo>
                  <a:cubicBezTo>
                    <a:pt x="99060" y="1723308"/>
                    <a:pt x="99060" y="1717711"/>
                    <a:pt x="101600" y="1692521"/>
                  </a:cubicBezTo>
                  <a:lnTo>
                    <a:pt x="102870" y="1688322"/>
                  </a:lnTo>
                  <a:lnTo>
                    <a:pt x="99060" y="1685524"/>
                  </a:lnTo>
                  <a:cubicBezTo>
                    <a:pt x="92710" y="1677127"/>
                    <a:pt x="92710" y="1614152"/>
                    <a:pt x="92710" y="1566571"/>
                  </a:cubicBezTo>
                  <a:cubicBezTo>
                    <a:pt x="92710" y="1484004"/>
                    <a:pt x="90170" y="1450417"/>
                    <a:pt x="83820" y="1440621"/>
                  </a:cubicBezTo>
                  <a:lnTo>
                    <a:pt x="85090" y="1428026"/>
                  </a:lnTo>
                  <a:lnTo>
                    <a:pt x="87630" y="1428026"/>
                  </a:lnTo>
                  <a:cubicBezTo>
                    <a:pt x="91440" y="1387443"/>
                    <a:pt x="88900" y="1372049"/>
                    <a:pt x="85090" y="1353856"/>
                  </a:cubicBezTo>
                  <a:cubicBezTo>
                    <a:pt x="81280" y="1337063"/>
                    <a:pt x="77470" y="1317470"/>
                    <a:pt x="78740" y="1267091"/>
                  </a:cubicBezTo>
                  <a:cubicBezTo>
                    <a:pt x="80010" y="1248898"/>
                    <a:pt x="80010" y="1236303"/>
                    <a:pt x="81280" y="1230705"/>
                  </a:cubicBezTo>
                  <a:lnTo>
                    <a:pt x="85090" y="1230705"/>
                  </a:lnTo>
                  <a:lnTo>
                    <a:pt x="81280" y="1152337"/>
                  </a:lnTo>
                  <a:lnTo>
                    <a:pt x="81280" y="1148138"/>
                  </a:lnTo>
                  <a:lnTo>
                    <a:pt x="83820" y="1148138"/>
                  </a:lnTo>
                  <a:lnTo>
                    <a:pt x="82550" y="1062772"/>
                  </a:lnTo>
                  <a:lnTo>
                    <a:pt x="87630" y="1072568"/>
                  </a:lnTo>
                  <a:lnTo>
                    <a:pt x="82550" y="1037582"/>
                  </a:lnTo>
                  <a:cubicBezTo>
                    <a:pt x="81280" y="1027786"/>
                    <a:pt x="78740" y="1012393"/>
                    <a:pt x="77470" y="995599"/>
                  </a:cubicBezTo>
                  <a:lnTo>
                    <a:pt x="81280" y="980205"/>
                  </a:lnTo>
                  <a:cubicBezTo>
                    <a:pt x="90170" y="948018"/>
                    <a:pt x="88900" y="932624"/>
                    <a:pt x="87630" y="908834"/>
                  </a:cubicBezTo>
                  <a:cubicBezTo>
                    <a:pt x="86360" y="899038"/>
                    <a:pt x="86360" y="887842"/>
                    <a:pt x="85090" y="87244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26794" y="83820"/>
                    <a:pt x="1084094" y="85090"/>
                    <a:pt x="1269484" y="85090"/>
                  </a:cubicBezTo>
                  <a:lnTo>
                    <a:pt x="1398694" y="85090"/>
                  </a:lnTo>
                  <a:lnTo>
                    <a:pt x="1348134" y="80010"/>
                  </a:lnTo>
                  <a:cubicBezTo>
                    <a:pt x="1381841" y="80010"/>
                    <a:pt x="1404312" y="81280"/>
                    <a:pt x="1432402" y="81280"/>
                  </a:cubicBezTo>
                  <a:cubicBezTo>
                    <a:pt x="1449255" y="81280"/>
                    <a:pt x="1466109" y="82550"/>
                    <a:pt x="1482962" y="82550"/>
                  </a:cubicBezTo>
                  <a:lnTo>
                    <a:pt x="1494198" y="82550"/>
                  </a:lnTo>
                  <a:cubicBezTo>
                    <a:pt x="1511051" y="81280"/>
                    <a:pt x="1533523" y="80010"/>
                    <a:pt x="1544758" y="77470"/>
                  </a:cubicBezTo>
                  <a:lnTo>
                    <a:pt x="1544758" y="78740"/>
                  </a:lnTo>
                  <a:cubicBezTo>
                    <a:pt x="1673969" y="83820"/>
                    <a:pt x="1763855" y="82550"/>
                    <a:pt x="1836887" y="78740"/>
                  </a:cubicBezTo>
                  <a:lnTo>
                    <a:pt x="1848122" y="78740"/>
                  </a:lnTo>
                  <a:cubicBezTo>
                    <a:pt x="2117779" y="78740"/>
                    <a:pt x="2421143" y="78740"/>
                    <a:pt x="2488558" y="86360"/>
                  </a:cubicBezTo>
                  <a:lnTo>
                    <a:pt x="2499793" y="86360"/>
                  </a:lnTo>
                  <a:cubicBezTo>
                    <a:pt x="2600914" y="86360"/>
                    <a:pt x="2623386" y="86360"/>
                    <a:pt x="2629004" y="80010"/>
                  </a:cubicBezTo>
                  <a:lnTo>
                    <a:pt x="2673947" y="80010"/>
                  </a:lnTo>
                  <a:lnTo>
                    <a:pt x="2746979" y="83820"/>
                  </a:lnTo>
                  <a:lnTo>
                    <a:pt x="2814393" y="78740"/>
                  </a:lnTo>
                  <a:cubicBezTo>
                    <a:pt x="2848100" y="78740"/>
                    <a:pt x="2881807" y="78740"/>
                    <a:pt x="2904279" y="80010"/>
                  </a:cubicBezTo>
                  <a:lnTo>
                    <a:pt x="2904279" y="88900"/>
                  </a:lnTo>
                  <a:cubicBezTo>
                    <a:pt x="3044725" y="91440"/>
                    <a:pt x="3252585" y="90170"/>
                    <a:pt x="3404267" y="88900"/>
                  </a:cubicBezTo>
                  <a:cubicBezTo>
                    <a:pt x="3471682" y="88900"/>
                    <a:pt x="3533478" y="87630"/>
                    <a:pt x="3567185" y="87630"/>
                  </a:cubicBezTo>
                  <a:lnTo>
                    <a:pt x="3567185" y="85090"/>
                  </a:lnTo>
                  <a:lnTo>
                    <a:pt x="4027849" y="85090"/>
                  </a:lnTo>
                  <a:lnTo>
                    <a:pt x="4027849" y="87630"/>
                  </a:lnTo>
                  <a:cubicBezTo>
                    <a:pt x="4044702" y="86360"/>
                    <a:pt x="4061556" y="86360"/>
                    <a:pt x="4072792" y="85090"/>
                  </a:cubicBezTo>
                  <a:lnTo>
                    <a:pt x="4224474" y="85090"/>
                  </a:lnTo>
                  <a:cubicBezTo>
                    <a:pt x="4623341" y="85090"/>
                    <a:pt x="5039062" y="85090"/>
                    <a:pt x="5404222" y="81280"/>
                  </a:cubicBezTo>
                  <a:lnTo>
                    <a:pt x="5426694" y="81280"/>
                  </a:lnTo>
                  <a:cubicBezTo>
                    <a:pt x="5466019" y="81280"/>
                    <a:pt x="5499727" y="80010"/>
                    <a:pt x="5539051" y="80010"/>
                  </a:cubicBezTo>
                  <a:lnTo>
                    <a:pt x="5730058" y="77470"/>
                  </a:lnTo>
                  <a:lnTo>
                    <a:pt x="5690733" y="74930"/>
                  </a:lnTo>
                  <a:lnTo>
                    <a:pt x="5775001" y="74930"/>
                  </a:lnTo>
                  <a:cubicBezTo>
                    <a:pt x="5803090" y="78740"/>
                    <a:pt x="5853650" y="81280"/>
                    <a:pt x="5887358" y="83820"/>
                  </a:cubicBezTo>
                  <a:lnTo>
                    <a:pt x="5892976" y="77470"/>
                  </a:lnTo>
                  <a:lnTo>
                    <a:pt x="5898593" y="82550"/>
                  </a:lnTo>
                  <a:cubicBezTo>
                    <a:pt x="5915447" y="81280"/>
                    <a:pt x="6022186" y="82550"/>
                    <a:pt x="6112072" y="82550"/>
                  </a:cubicBezTo>
                  <a:lnTo>
                    <a:pt x="6370494" y="82550"/>
                  </a:lnTo>
                  <a:lnTo>
                    <a:pt x="6370494" y="78740"/>
                  </a:lnTo>
                  <a:cubicBezTo>
                    <a:pt x="6392965" y="78740"/>
                    <a:pt x="6409818" y="78740"/>
                    <a:pt x="6432290" y="77470"/>
                  </a:cubicBezTo>
                  <a:lnTo>
                    <a:pt x="6437908" y="77470"/>
                  </a:lnTo>
                  <a:cubicBezTo>
                    <a:pt x="6499704" y="76200"/>
                    <a:pt x="6567119" y="74930"/>
                    <a:pt x="6645768" y="73660"/>
                  </a:cubicBezTo>
                  <a:cubicBezTo>
                    <a:pt x="6640150" y="74930"/>
                    <a:pt x="6640150" y="76200"/>
                    <a:pt x="6634532" y="77470"/>
                  </a:cubicBezTo>
                  <a:cubicBezTo>
                    <a:pt x="6628914" y="83820"/>
                    <a:pt x="6662622" y="87630"/>
                    <a:pt x="6679475" y="88900"/>
                  </a:cubicBezTo>
                  <a:lnTo>
                    <a:pt x="6690711" y="88900"/>
                  </a:lnTo>
                  <a:cubicBezTo>
                    <a:pt x="6842393" y="90170"/>
                    <a:pt x="6870482" y="88900"/>
                    <a:pt x="6892953" y="85090"/>
                  </a:cubicBezTo>
                  <a:cubicBezTo>
                    <a:pt x="6898571" y="83820"/>
                    <a:pt x="6909807" y="82550"/>
                    <a:pt x="7039018" y="83820"/>
                  </a:cubicBezTo>
                  <a:lnTo>
                    <a:pt x="7050253" y="83820"/>
                  </a:lnTo>
                  <a:cubicBezTo>
                    <a:pt x="7067107" y="82550"/>
                    <a:pt x="7078342" y="81280"/>
                    <a:pt x="7083961" y="80010"/>
                  </a:cubicBezTo>
                  <a:cubicBezTo>
                    <a:pt x="7230025" y="78740"/>
                    <a:pt x="7280586" y="77470"/>
                    <a:pt x="7319911" y="76200"/>
                  </a:cubicBezTo>
                  <a:lnTo>
                    <a:pt x="7460356" y="78740"/>
                  </a:lnTo>
                  <a:cubicBezTo>
                    <a:pt x="7510917" y="80010"/>
                    <a:pt x="7539006" y="80010"/>
                    <a:pt x="7555860" y="81280"/>
                  </a:cubicBezTo>
                  <a:lnTo>
                    <a:pt x="7555860" y="90170"/>
                  </a:lnTo>
                  <a:lnTo>
                    <a:pt x="8224385" y="92710"/>
                  </a:lnTo>
                  <a:lnTo>
                    <a:pt x="8201913" y="91440"/>
                  </a:lnTo>
                  <a:cubicBezTo>
                    <a:pt x="8246856" y="90170"/>
                    <a:pt x="8336742" y="87630"/>
                    <a:pt x="8398538" y="87630"/>
                  </a:cubicBezTo>
                  <a:cubicBezTo>
                    <a:pt x="8533367" y="85090"/>
                    <a:pt x="8589545" y="83820"/>
                    <a:pt x="8609886" y="81280"/>
                  </a:cubicBezTo>
                  <a:lnTo>
                    <a:pt x="8620046" y="81280"/>
                  </a:lnTo>
                  <a:lnTo>
                    <a:pt x="8622586" y="85090"/>
                  </a:lnTo>
                  <a:lnTo>
                    <a:pt x="8622586" y="63500"/>
                  </a:lnTo>
                  <a:lnTo>
                    <a:pt x="8625125" y="63500"/>
                  </a:lnTo>
                  <a:lnTo>
                    <a:pt x="8623856" y="85090"/>
                  </a:lnTo>
                  <a:lnTo>
                    <a:pt x="8627666" y="83820"/>
                  </a:lnTo>
                  <a:cubicBezTo>
                    <a:pt x="8634016" y="82550"/>
                    <a:pt x="8659416" y="81280"/>
                    <a:pt x="8686086" y="80010"/>
                  </a:cubicBezTo>
                  <a:lnTo>
                    <a:pt x="8686086" y="85090"/>
                  </a:lnTo>
                  <a:cubicBezTo>
                    <a:pt x="8710216" y="86360"/>
                    <a:pt x="8730536" y="85090"/>
                    <a:pt x="8750856" y="82550"/>
                  </a:cubicBezTo>
                  <a:cubicBezTo>
                    <a:pt x="8777525" y="80010"/>
                    <a:pt x="8804196" y="77470"/>
                    <a:pt x="8841025" y="82550"/>
                  </a:cubicBezTo>
                  <a:cubicBezTo>
                    <a:pt x="8849916" y="82550"/>
                    <a:pt x="8862616" y="85090"/>
                    <a:pt x="8875316" y="86360"/>
                  </a:cubicBezTo>
                  <a:cubicBezTo>
                    <a:pt x="8903256" y="90170"/>
                    <a:pt x="8913416" y="91440"/>
                    <a:pt x="8918496" y="86360"/>
                  </a:cubicBezTo>
                  <a:lnTo>
                    <a:pt x="8919766" y="85090"/>
                  </a:lnTo>
                  <a:cubicBezTo>
                    <a:pt x="8927386" y="85090"/>
                    <a:pt x="8935006" y="85090"/>
                    <a:pt x="8943896" y="83820"/>
                  </a:cubicBezTo>
                  <a:cubicBezTo>
                    <a:pt x="8966756" y="82550"/>
                    <a:pt x="8989616" y="81280"/>
                    <a:pt x="9016286" y="85090"/>
                  </a:cubicBezTo>
                  <a:lnTo>
                    <a:pt x="9018825" y="85090"/>
                  </a:lnTo>
                  <a:cubicBezTo>
                    <a:pt x="9020096" y="85090"/>
                    <a:pt x="9021366" y="85090"/>
                    <a:pt x="9021366" y="83820"/>
                  </a:cubicBezTo>
                  <a:lnTo>
                    <a:pt x="9035336" y="86360"/>
                  </a:lnTo>
                  <a:cubicBezTo>
                    <a:pt x="9048036" y="88900"/>
                    <a:pt x="9070896" y="87630"/>
                    <a:pt x="9091216" y="86360"/>
                  </a:cubicBezTo>
                  <a:cubicBezTo>
                    <a:pt x="9101375" y="86360"/>
                    <a:pt x="9112806" y="85090"/>
                    <a:pt x="9119156" y="85090"/>
                  </a:cubicBezTo>
                  <a:lnTo>
                    <a:pt x="9120425" y="90170"/>
                  </a:lnTo>
                  <a:cubicBezTo>
                    <a:pt x="9142016" y="83820"/>
                    <a:pt x="9168686" y="83820"/>
                    <a:pt x="9199166" y="85090"/>
                  </a:cubicBezTo>
                  <a:cubicBezTo>
                    <a:pt x="9223296" y="86360"/>
                    <a:pt x="9251236" y="86360"/>
                    <a:pt x="9280446" y="83820"/>
                  </a:cubicBezTo>
                  <a:lnTo>
                    <a:pt x="9276636" y="87630"/>
                  </a:lnTo>
                  <a:lnTo>
                    <a:pt x="9299496" y="85090"/>
                  </a:lnTo>
                  <a:cubicBezTo>
                    <a:pt x="9302036" y="85090"/>
                    <a:pt x="9304576" y="85090"/>
                    <a:pt x="9308386" y="83820"/>
                  </a:cubicBezTo>
                  <a:lnTo>
                    <a:pt x="9309656" y="90170"/>
                  </a:lnTo>
                  <a:cubicBezTo>
                    <a:pt x="9326166" y="88900"/>
                    <a:pt x="9342676" y="87630"/>
                    <a:pt x="9364266" y="88900"/>
                  </a:cubicBezTo>
                  <a:lnTo>
                    <a:pt x="9368076" y="88900"/>
                  </a:lnTo>
                  <a:lnTo>
                    <a:pt x="9378236" y="90170"/>
                  </a:lnTo>
                  <a:lnTo>
                    <a:pt x="9378236" y="109220"/>
                  </a:lnTo>
                  <a:lnTo>
                    <a:pt x="9390936" y="109220"/>
                  </a:lnTo>
                  <a:lnTo>
                    <a:pt x="9390936" y="115570"/>
                  </a:lnTo>
                  <a:cubicBezTo>
                    <a:pt x="9389666" y="129540"/>
                    <a:pt x="9388396" y="138430"/>
                    <a:pt x="9385856" y="148590"/>
                  </a:cubicBezTo>
                  <a:lnTo>
                    <a:pt x="9385856" y="151130"/>
                  </a:lnTo>
                  <a:cubicBezTo>
                    <a:pt x="9380776" y="176530"/>
                    <a:pt x="9376966" y="201930"/>
                    <a:pt x="9378236" y="271780"/>
                  </a:cubicBezTo>
                  <a:lnTo>
                    <a:pt x="9382046" y="271780"/>
                  </a:lnTo>
                  <a:cubicBezTo>
                    <a:pt x="9380776" y="293370"/>
                    <a:pt x="9379506" y="311150"/>
                    <a:pt x="9376966" y="321310"/>
                  </a:cubicBezTo>
                  <a:cubicBezTo>
                    <a:pt x="9376966" y="369570"/>
                    <a:pt x="9378236" y="372110"/>
                    <a:pt x="9384586" y="372110"/>
                  </a:cubicBezTo>
                  <a:cubicBezTo>
                    <a:pt x="9384586" y="384810"/>
                    <a:pt x="9385856" y="394970"/>
                    <a:pt x="9388396" y="407670"/>
                  </a:cubicBezTo>
                  <a:cubicBezTo>
                    <a:pt x="9389666" y="417830"/>
                    <a:pt x="9392206" y="429260"/>
                    <a:pt x="9392206" y="443230"/>
                  </a:cubicBezTo>
                  <a:lnTo>
                    <a:pt x="9387126" y="443230"/>
                  </a:lnTo>
                  <a:lnTo>
                    <a:pt x="9387126" y="449580"/>
                  </a:lnTo>
                  <a:cubicBezTo>
                    <a:pt x="9384586" y="513080"/>
                    <a:pt x="9388396" y="520700"/>
                    <a:pt x="9392206" y="528320"/>
                  </a:cubicBezTo>
                  <a:cubicBezTo>
                    <a:pt x="9393476" y="530860"/>
                    <a:pt x="9394746" y="534670"/>
                    <a:pt x="9396016" y="544830"/>
                  </a:cubicBezTo>
                  <a:lnTo>
                    <a:pt x="9387126" y="546100"/>
                  </a:lnTo>
                  <a:close/>
                  <a:moveTo>
                    <a:pt x="9390936" y="756920"/>
                  </a:moveTo>
                  <a:lnTo>
                    <a:pt x="9388396" y="751840"/>
                  </a:lnTo>
                  <a:lnTo>
                    <a:pt x="9389666" y="745490"/>
                  </a:lnTo>
                  <a:cubicBezTo>
                    <a:pt x="9390936" y="750570"/>
                    <a:pt x="9390936" y="754380"/>
                    <a:pt x="9390936" y="756920"/>
                  </a:cubicBezTo>
                  <a:close/>
                  <a:moveTo>
                    <a:pt x="73660" y="2895158"/>
                  </a:moveTo>
                  <a:lnTo>
                    <a:pt x="76200" y="2900238"/>
                  </a:lnTo>
                  <a:lnTo>
                    <a:pt x="74930" y="2906588"/>
                  </a:lnTo>
                  <a:cubicBezTo>
                    <a:pt x="73660" y="2902778"/>
                    <a:pt x="73660" y="2898968"/>
                    <a:pt x="73660" y="2895158"/>
                  </a:cubicBezTo>
                  <a:close/>
                  <a:moveTo>
                    <a:pt x="9426496" y="628650"/>
                  </a:moveTo>
                  <a:lnTo>
                    <a:pt x="9426496" y="619760"/>
                  </a:lnTo>
                  <a:cubicBezTo>
                    <a:pt x="9426496" y="623570"/>
                    <a:pt x="9427766" y="626110"/>
                    <a:pt x="9427766" y="628650"/>
                  </a:cubicBezTo>
                  <a:lnTo>
                    <a:pt x="9426496" y="628650"/>
                  </a:lnTo>
                  <a:close/>
                  <a:moveTo>
                    <a:pt x="9455706" y="1367850"/>
                  </a:moveTo>
                  <a:lnTo>
                    <a:pt x="9451896" y="1366451"/>
                  </a:lnTo>
                  <a:cubicBezTo>
                    <a:pt x="9453166" y="1366451"/>
                    <a:pt x="9454436" y="1367850"/>
                    <a:pt x="9455706" y="136785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
            <p:cNvSpPr/>
            <p:nvPr/>
          </p:nvSpPr>
          <p:spPr>
            <a:xfrm>
              <a:off x="1017755" y="1957871"/>
              <a:ext cx="19431930" cy="7183607"/>
            </a:xfrm>
            <a:prstGeom prst="rect">
              <a:avLst/>
            </a:pr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1"/>
            <p:cNvSpPr/>
            <p:nvPr/>
          </p:nvSpPr>
          <p:spPr>
            <a:xfrm>
              <a:off x="0"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0" r="-7450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1"/>
            <p:cNvSpPr/>
            <p:nvPr/>
          </p:nvSpPr>
          <p:spPr>
            <a:xfrm>
              <a:off x="15805523"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7450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 name="Google Shape;89;p1"/>
          <p:cNvSpPr/>
          <p:nvPr/>
        </p:nvSpPr>
        <p:spPr>
          <a:xfrm rot="1068124">
            <a:off x="3678133" y="1321827"/>
            <a:ext cx="2274793" cy="2281000"/>
          </a:xfrm>
          <a:custGeom>
            <a:rect b="b" l="l" r="r" t="t"/>
            <a:pathLst>
              <a:path extrusionOk="0" h="2281000" w="2274793">
                <a:moveTo>
                  <a:pt x="0" y="0"/>
                </a:moveTo>
                <a:lnTo>
                  <a:pt x="2274793" y="0"/>
                </a:lnTo>
                <a:lnTo>
                  <a:pt x="2274793" y="2281000"/>
                </a:lnTo>
                <a:lnTo>
                  <a:pt x="0" y="22810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rot="-425332">
            <a:off x="1825954" y="5070259"/>
            <a:ext cx="2392910" cy="2762378"/>
          </a:xfrm>
          <a:custGeom>
            <a:rect b="b" l="l" r="r" t="t"/>
            <a:pathLst>
              <a:path extrusionOk="0" h="2762378" w="2392910">
                <a:moveTo>
                  <a:pt x="0" y="0"/>
                </a:moveTo>
                <a:lnTo>
                  <a:pt x="2392910" y="0"/>
                </a:lnTo>
                <a:lnTo>
                  <a:pt x="2392910" y="2762379"/>
                </a:lnTo>
                <a:lnTo>
                  <a:pt x="0" y="276237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txBox="1"/>
          <p:nvPr/>
        </p:nvSpPr>
        <p:spPr>
          <a:xfrm>
            <a:off x="2316351" y="3684775"/>
            <a:ext cx="13655400" cy="23148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i="1" lang="en-US" sz="4557">
                <a:solidFill>
                  <a:srgbClr val="5F1A1F"/>
                </a:solidFill>
                <a:latin typeface="Vollkorn"/>
                <a:ea typeface="Vollkorn"/>
                <a:cs typeface="Vollkorn"/>
                <a:sym typeface="Vollkorn"/>
              </a:rPr>
              <a:t>ĐẢNG CỘNG SẢN VIỆT NAM RA ĐỜI</a:t>
            </a:r>
            <a:endParaRPr i="1"/>
          </a:p>
          <a:p>
            <a:pPr indent="0" lvl="0" marL="0" marR="0" rtl="0" algn="ctr">
              <a:lnSpc>
                <a:spcPct val="115000"/>
              </a:lnSpc>
              <a:spcBef>
                <a:spcPts val="0"/>
              </a:spcBef>
              <a:spcAft>
                <a:spcPts val="0"/>
              </a:spcAft>
              <a:buNone/>
            </a:pPr>
            <a:r>
              <a:rPr b="1" i="1" lang="en-US" sz="4557">
                <a:solidFill>
                  <a:srgbClr val="5F1A1F"/>
                </a:solidFill>
                <a:latin typeface="Vollkorn"/>
                <a:ea typeface="Vollkorn"/>
                <a:cs typeface="Vollkorn"/>
                <a:sym typeface="Vollkorn"/>
              </a:rPr>
              <a:t>VÀ LÃNH ĐẠO ĐẤU TRANH GIÀNH CHÍNH QUYỀN</a:t>
            </a:r>
            <a:endParaRPr i="1"/>
          </a:p>
          <a:p>
            <a:pPr indent="0" lvl="0" marL="0" marR="0" rtl="0" algn="ctr">
              <a:lnSpc>
                <a:spcPct val="115000"/>
              </a:lnSpc>
              <a:spcBef>
                <a:spcPts val="0"/>
              </a:spcBef>
              <a:spcAft>
                <a:spcPts val="0"/>
              </a:spcAft>
              <a:buNone/>
            </a:pPr>
            <a:r>
              <a:rPr b="1" i="1" lang="en-US" sz="4557">
                <a:solidFill>
                  <a:srgbClr val="5F1A1F"/>
                </a:solidFill>
                <a:latin typeface="Vollkorn"/>
                <a:ea typeface="Vollkorn"/>
                <a:cs typeface="Vollkorn"/>
                <a:sym typeface="Vollkorn"/>
              </a:rPr>
              <a:t>(1930 - 1945)</a:t>
            </a:r>
            <a:endParaRPr i="1"/>
          </a:p>
        </p:txBody>
      </p:sp>
      <p:sp>
        <p:nvSpPr>
          <p:cNvPr id="92" name="Google Shape;92;p1"/>
          <p:cNvSpPr/>
          <p:nvPr/>
        </p:nvSpPr>
        <p:spPr>
          <a:xfrm rot="2398538">
            <a:off x="7747036" y="5227201"/>
            <a:ext cx="2793927" cy="2448496"/>
          </a:xfrm>
          <a:custGeom>
            <a:rect b="b" l="l" r="r" t="t"/>
            <a:pathLst>
              <a:path extrusionOk="0" h="2448496" w="2793927">
                <a:moveTo>
                  <a:pt x="0" y="0"/>
                </a:moveTo>
                <a:lnTo>
                  <a:pt x="2793928" y="0"/>
                </a:lnTo>
                <a:lnTo>
                  <a:pt x="2793928" y="2448496"/>
                </a:lnTo>
                <a:lnTo>
                  <a:pt x="0" y="244849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
          <p:cNvSpPr/>
          <p:nvPr/>
        </p:nvSpPr>
        <p:spPr>
          <a:xfrm rot="1247283">
            <a:off x="12877263" y="5702851"/>
            <a:ext cx="2427527" cy="2309185"/>
          </a:xfrm>
          <a:custGeom>
            <a:rect b="b" l="l" r="r" t="t"/>
            <a:pathLst>
              <a:path extrusionOk="0" h="2309185" w="2427527">
                <a:moveTo>
                  <a:pt x="0" y="0"/>
                </a:moveTo>
                <a:lnTo>
                  <a:pt x="2427527" y="0"/>
                </a:lnTo>
                <a:lnTo>
                  <a:pt x="2427527" y="2309184"/>
                </a:lnTo>
                <a:lnTo>
                  <a:pt x="0" y="2309184"/>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p:nvPr/>
        </p:nvSpPr>
        <p:spPr>
          <a:xfrm>
            <a:off x="13666685" y="1477893"/>
            <a:ext cx="1968867" cy="1968867"/>
          </a:xfrm>
          <a:custGeom>
            <a:rect b="b" l="l" r="r" t="t"/>
            <a:pathLst>
              <a:path extrusionOk="0" h="1968867" w="1968867">
                <a:moveTo>
                  <a:pt x="0" y="0"/>
                </a:moveTo>
                <a:lnTo>
                  <a:pt x="1968867" y="0"/>
                </a:lnTo>
                <a:lnTo>
                  <a:pt x="1968867" y="1968868"/>
                </a:lnTo>
                <a:lnTo>
                  <a:pt x="0" y="1968868"/>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
          <p:cNvSpPr txBox="1"/>
          <p:nvPr/>
        </p:nvSpPr>
        <p:spPr>
          <a:xfrm>
            <a:off x="2669204" y="7767615"/>
            <a:ext cx="12966300" cy="923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6000">
                <a:solidFill>
                  <a:srgbClr val="E9E3D0"/>
                </a:solidFill>
                <a:latin typeface="Vollkorn"/>
                <a:ea typeface="Vollkorn"/>
                <a:cs typeface="Vollkorn"/>
                <a:sym typeface="Vollkorn"/>
              </a:rPr>
              <a:t>Chương 1</a:t>
            </a:r>
            <a:endParaRPr i="1"/>
          </a:p>
        </p:txBody>
      </p:sp>
      <p:sp>
        <p:nvSpPr>
          <p:cNvPr id="96" name="Google Shape;96;p1"/>
          <p:cNvSpPr/>
          <p:nvPr/>
        </p:nvSpPr>
        <p:spPr>
          <a:xfrm>
            <a:off x="8247136" y="235520"/>
            <a:ext cx="1810485" cy="793180"/>
          </a:xfrm>
          <a:custGeom>
            <a:rect b="b" l="l" r="r" t="t"/>
            <a:pathLst>
              <a:path extrusionOk="0" h="793180" w="1810485">
                <a:moveTo>
                  <a:pt x="0" y="0"/>
                </a:moveTo>
                <a:lnTo>
                  <a:pt x="1810485" y="0"/>
                </a:lnTo>
                <a:lnTo>
                  <a:pt x="1810485" y="793180"/>
                </a:lnTo>
                <a:lnTo>
                  <a:pt x="0" y="793180"/>
                </a:lnTo>
                <a:lnTo>
                  <a:pt x="0" y="0"/>
                </a:lnTo>
                <a:close/>
              </a:path>
            </a:pathLst>
          </a:custGeom>
          <a:blipFill rotWithShape="1">
            <a:blip r:embed="rId9">
              <a:alphaModFix/>
            </a:blip>
            <a:stretch>
              <a:fillRect b="-10371" l="-2082" r="-3196"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327" name="Shape 327"/>
        <p:cNvGrpSpPr/>
        <p:nvPr/>
      </p:nvGrpSpPr>
      <p:grpSpPr>
        <a:xfrm>
          <a:off x="0" y="0"/>
          <a:ext cx="0" cy="0"/>
          <a:chOff x="0" y="0"/>
          <a:chExt cx="0" cy="0"/>
        </a:xfrm>
      </p:grpSpPr>
      <p:sp>
        <p:nvSpPr>
          <p:cNvPr id="328" name="Google Shape;328;p10"/>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29" name="Google Shape;329;p10"/>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30" name="Google Shape;330;p10"/>
          <p:cNvGrpSpPr/>
          <p:nvPr/>
        </p:nvGrpSpPr>
        <p:grpSpPr>
          <a:xfrm>
            <a:off x="1448611" y="1771068"/>
            <a:ext cx="3232383" cy="1301034"/>
            <a:chOff x="0" y="0"/>
            <a:chExt cx="4309845" cy="1734713"/>
          </a:xfrm>
        </p:grpSpPr>
        <p:sp>
          <p:nvSpPr>
            <p:cNvPr id="331" name="Google Shape;331;p10"/>
            <p:cNvSpPr/>
            <p:nvPr/>
          </p:nvSpPr>
          <p:spPr>
            <a:xfrm flipH="1">
              <a:off x="0" y="0"/>
              <a:ext cx="4309845" cy="1734713"/>
            </a:xfrm>
            <a:custGeom>
              <a:rect b="b" l="l" r="r" t="t"/>
              <a:pathLst>
                <a:path extrusionOk="0" h="1734713" w="4309845">
                  <a:moveTo>
                    <a:pt x="4309845" y="0"/>
                  </a:moveTo>
                  <a:lnTo>
                    <a:pt x="0" y="0"/>
                  </a:lnTo>
                  <a:lnTo>
                    <a:pt x="0" y="1734713"/>
                  </a:lnTo>
                  <a:lnTo>
                    <a:pt x="4309845" y="1734713"/>
                  </a:lnTo>
                  <a:lnTo>
                    <a:pt x="4309845"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32" name="Google Shape;332;p10"/>
            <p:cNvSpPr txBox="1"/>
            <p:nvPr/>
          </p:nvSpPr>
          <p:spPr>
            <a:xfrm>
              <a:off x="0" y="34159"/>
              <a:ext cx="4309800" cy="154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274">
                  <a:solidFill>
                    <a:srgbClr val="000000"/>
                  </a:solidFill>
                  <a:latin typeface="Vollkorn"/>
                  <a:ea typeface="Vollkorn"/>
                  <a:cs typeface="Vollkorn"/>
                  <a:sym typeface="Vollkorn"/>
                </a:rPr>
                <a:t>Bối cảnh lịch sử và</a:t>
              </a:r>
              <a:endParaRPr i="1"/>
            </a:p>
            <a:p>
              <a:pPr indent="0" lvl="0" marL="0" marR="0" rtl="0" algn="ctr">
                <a:lnSpc>
                  <a:spcPct val="115000"/>
                </a:lnSpc>
                <a:spcBef>
                  <a:spcPts val="0"/>
                </a:spcBef>
                <a:spcAft>
                  <a:spcPts val="0"/>
                </a:spcAft>
                <a:buNone/>
              </a:pPr>
              <a:r>
                <a:rPr i="1" lang="en-US" sz="2274">
                  <a:solidFill>
                    <a:srgbClr val="000000"/>
                  </a:solidFill>
                  <a:latin typeface="Vollkorn"/>
                  <a:ea typeface="Vollkorn"/>
                  <a:cs typeface="Vollkorn"/>
                  <a:sym typeface="Vollkorn"/>
                </a:rPr>
                <a:t> chủ trương chiến lược mới của Đảng</a:t>
              </a:r>
              <a:endParaRPr i="1"/>
            </a:p>
          </p:txBody>
        </p:sp>
      </p:grpSp>
      <p:sp>
        <p:nvSpPr>
          <p:cNvPr id="333" name="Google Shape;333;p10"/>
          <p:cNvSpPr txBox="1"/>
          <p:nvPr/>
        </p:nvSpPr>
        <p:spPr>
          <a:xfrm>
            <a:off x="5326736" y="1287051"/>
            <a:ext cx="77796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giải phóng dân tộc 1939 - 1945</a:t>
            </a:r>
            <a:endParaRPr i="1"/>
          </a:p>
        </p:txBody>
      </p:sp>
      <p:sp>
        <p:nvSpPr>
          <p:cNvPr id="334" name="Google Shape;334;p10"/>
          <p:cNvSpPr txBox="1"/>
          <p:nvPr/>
        </p:nvSpPr>
        <p:spPr>
          <a:xfrm>
            <a:off x="3199626" y="713199"/>
            <a:ext cx="119643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grpSp>
        <p:nvGrpSpPr>
          <p:cNvPr id="335" name="Google Shape;335;p10"/>
          <p:cNvGrpSpPr/>
          <p:nvPr/>
        </p:nvGrpSpPr>
        <p:grpSpPr>
          <a:xfrm>
            <a:off x="8698835" y="2071542"/>
            <a:ext cx="7987725" cy="1480598"/>
            <a:chOff x="0" y="0"/>
            <a:chExt cx="10650300" cy="1974131"/>
          </a:xfrm>
        </p:grpSpPr>
        <p:sp>
          <p:nvSpPr>
            <p:cNvPr id="336" name="Google Shape;336;p10"/>
            <p:cNvSpPr/>
            <p:nvPr/>
          </p:nvSpPr>
          <p:spPr>
            <a:xfrm>
              <a:off x="354181" y="0"/>
              <a:ext cx="9809344" cy="1974131"/>
            </a:xfrm>
            <a:custGeom>
              <a:rect b="b" l="l" r="r" t="t"/>
              <a:pathLst>
                <a:path extrusionOk="0" h="1974131" w="9809344">
                  <a:moveTo>
                    <a:pt x="0" y="0"/>
                  </a:moveTo>
                  <a:lnTo>
                    <a:pt x="9809344" y="0"/>
                  </a:lnTo>
                  <a:lnTo>
                    <a:pt x="9809344" y="1974131"/>
                  </a:lnTo>
                  <a:lnTo>
                    <a:pt x="0" y="197413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37" name="Google Shape;337;p10"/>
            <p:cNvSpPr txBox="1"/>
            <p:nvPr/>
          </p:nvSpPr>
          <p:spPr>
            <a:xfrm>
              <a:off x="0" y="418317"/>
              <a:ext cx="10650300" cy="1280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Hội nghị Ban Chấp hành Trung ương (5/1941) </a:t>
              </a:r>
              <a:endParaRPr i="1"/>
            </a:p>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tại Pác Pó (Cao Bằng) - Lần VIII</a:t>
              </a:r>
              <a:endParaRPr i="1"/>
            </a:p>
          </p:txBody>
        </p:sp>
      </p:grpSp>
      <p:sp>
        <p:nvSpPr>
          <p:cNvPr id="338" name="Google Shape;338;p10"/>
          <p:cNvSpPr txBox="1"/>
          <p:nvPr/>
        </p:nvSpPr>
        <p:spPr>
          <a:xfrm>
            <a:off x="8452314" y="3695015"/>
            <a:ext cx="84807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000" u="sng">
                <a:solidFill>
                  <a:srgbClr val="FFFFFF"/>
                </a:solidFill>
                <a:latin typeface="Vollkorn"/>
                <a:ea typeface="Vollkorn"/>
                <a:cs typeface="Vollkorn"/>
                <a:sym typeface="Vollkorn"/>
              </a:rPr>
              <a:t>Thứ nhất, nhấn mạnh mâu thuẫn chủ yếu, cấp bách</a:t>
            </a:r>
            <a:endParaRPr i="1"/>
          </a:p>
        </p:txBody>
      </p:sp>
      <p:grpSp>
        <p:nvGrpSpPr>
          <p:cNvPr id="339" name="Google Shape;339;p10"/>
          <p:cNvGrpSpPr/>
          <p:nvPr/>
        </p:nvGrpSpPr>
        <p:grpSpPr>
          <a:xfrm>
            <a:off x="8412478" y="5203285"/>
            <a:ext cx="2411360" cy="2411360"/>
            <a:chOff x="0" y="0"/>
            <a:chExt cx="812800" cy="812800"/>
          </a:xfrm>
        </p:grpSpPr>
        <p:sp>
          <p:nvSpPr>
            <p:cNvPr id="340" name="Google Shape;340;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0000"/>
            </a:solidFill>
            <a:ln cap="sq" cmpd="sng" w="38100">
              <a:solidFill>
                <a:srgbClr val="FFFE1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41" name="Google Shape;341;p10"/>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i="1" lang="en-US" sz="3399">
                  <a:solidFill>
                    <a:srgbClr val="FFE600"/>
                  </a:solidFill>
                  <a:latin typeface="Vollkorn"/>
                  <a:ea typeface="Vollkorn"/>
                  <a:cs typeface="Vollkorn"/>
                  <a:sym typeface="Vollkorn"/>
                </a:rPr>
                <a:t>Dân tộc </a:t>
              </a:r>
              <a:endParaRPr i="1"/>
            </a:p>
            <a:p>
              <a:pPr indent="0" lvl="0" marL="0" marR="0" rtl="0" algn="ctr">
                <a:lnSpc>
                  <a:spcPct val="140011"/>
                </a:lnSpc>
                <a:spcBef>
                  <a:spcPts val="0"/>
                </a:spcBef>
                <a:spcAft>
                  <a:spcPts val="0"/>
                </a:spcAft>
                <a:buNone/>
              </a:pPr>
              <a:r>
                <a:rPr i="1" lang="en-US" sz="3399">
                  <a:solidFill>
                    <a:srgbClr val="FFE600"/>
                  </a:solidFill>
                  <a:latin typeface="Vollkorn"/>
                  <a:ea typeface="Vollkorn"/>
                  <a:cs typeface="Vollkorn"/>
                  <a:sym typeface="Vollkorn"/>
                </a:rPr>
                <a:t>Việt Nam </a:t>
              </a:r>
              <a:endParaRPr i="1"/>
            </a:p>
          </p:txBody>
        </p:sp>
      </p:grpSp>
      <p:grpSp>
        <p:nvGrpSpPr>
          <p:cNvPr id="342" name="Google Shape;342;p10"/>
          <p:cNvGrpSpPr/>
          <p:nvPr/>
        </p:nvGrpSpPr>
        <p:grpSpPr>
          <a:xfrm>
            <a:off x="14011632" y="6645924"/>
            <a:ext cx="2411360" cy="1635462"/>
            <a:chOff x="0" y="-76200"/>
            <a:chExt cx="812800" cy="551267"/>
          </a:xfrm>
        </p:grpSpPr>
        <p:sp>
          <p:nvSpPr>
            <p:cNvPr id="343" name="Google Shape;343;p10"/>
            <p:cNvSpPr/>
            <p:nvPr/>
          </p:nvSpPr>
          <p:spPr>
            <a:xfrm>
              <a:off x="0" y="0"/>
              <a:ext cx="812800" cy="475067"/>
            </a:xfrm>
            <a:custGeom>
              <a:rect b="b" l="l" r="r" t="t"/>
              <a:pathLst>
                <a:path extrusionOk="0" h="475067" w="812800">
                  <a:moveTo>
                    <a:pt x="609600" y="0"/>
                  </a:moveTo>
                  <a:cubicBezTo>
                    <a:pt x="721824" y="0"/>
                    <a:pt x="812800" y="106347"/>
                    <a:pt x="812800" y="237534"/>
                  </a:cubicBezTo>
                  <a:cubicBezTo>
                    <a:pt x="812800" y="368720"/>
                    <a:pt x="721824" y="475067"/>
                    <a:pt x="609600" y="475067"/>
                  </a:cubicBezTo>
                  <a:lnTo>
                    <a:pt x="203200" y="475067"/>
                  </a:lnTo>
                  <a:cubicBezTo>
                    <a:pt x="90976" y="475067"/>
                    <a:pt x="0" y="368720"/>
                    <a:pt x="0" y="237534"/>
                  </a:cubicBezTo>
                  <a:cubicBezTo>
                    <a:pt x="0" y="106347"/>
                    <a:pt x="90976" y="0"/>
                    <a:pt x="203200" y="0"/>
                  </a:cubicBezTo>
                  <a:close/>
                </a:path>
              </a:pathLst>
            </a:custGeom>
            <a:solidFill>
              <a:srgbClr val="13538A"/>
            </a:solidFill>
            <a:ln cap="sq" cmpd="sng" w="38100">
              <a:solidFill>
                <a:srgbClr val="FFFE1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44" name="Google Shape;344;p10"/>
            <p:cNvSpPr txBox="1"/>
            <p:nvPr/>
          </p:nvSpPr>
          <p:spPr>
            <a:xfrm>
              <a:off x="0" y="-76200"/>
              <a:ext cx="812800" cy="55126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3000">
                  <a:solidFill>
                    <a:srgbClr val="FFE600"/>
                  </a:solidFill>
                  <a:latin typeface="Vollkorn"/>
                  <a:ea typeface="Vollkorn"/>
                  <a:cs typeface="Vollkorn"/>
                  <a:sym typeface="Vollkorn"/>
                </a:rPr>
                <a:t>Đế quốc</a:t>
              </a:r>
              <a:endParaRPr i="1"/>
            </a:p>
            <a:p>
              <a:pPr indent="0" lvl="0" marL="0" marR="0" rtl="0" algn="ctr">
                <a:lnSpc>
                  <a:spcPct val="140000"/>
                </a:lnSpc>
                <a:spcBef>
                  <a:spcPts val="0"/>
                </a:spcBef>
                <a:spcAft>
                  <a:spcPts val="0"/>
                </a:spcAft>
                <a:buNone/>
              </a:pPr>
              <a:r>
                <a:rPr i="1" lang="en-US" sz="3000">
                  <a:solidFill>
                    <a:srgbClr val="FFE600"/>
                  </a:solidFill>
                  <a:latin typeface="Vollkorn"/>
                  <a:ea typeface="Vollkorn"/>
                  <a:cs typeface="Vollkorn"/>
                  <a:sym typeface="Vollkorn"/>
                </a:rPr>
                <a:t> Pháp</a:t>
              </a:r>
              <a:endParaRPr i="1"/>
            </a:p>
          </p:txBody>
        </p:sp>
      </p:grpSp>
      <p:grpSp>
        <p:nvGrpSpPr>
          <p:cNvPr id="345" name="Google Shape;345;p10"/>
          <p:cNvGrpSpPr/>
          <p:nvPr/>
        </p:nvGrpSpPr>
        <p:grpSpPr>
          <a:xfrm>
            <a:off x="14011632" y="4221425"/>
            <a:ext cx="2411360" cy="1635462"/>
            <a:chOff x="0" y="-76200"/>
            <a:chExt cx="812800" cy="551267"/>
          </a:xfrm>
        </p:grpSpPr>
        <p:sp>
          <p:nvSpPr>
            <p:cNvPr id="346" name="Google Shape;346;p10"/>
            <p:cNvSpPr/>
            <p:nvPr/>
          </p:nvSpPr>
          <p:spPr>
            <a:xfrm>
              <a:off x="0" y="0"/>
              <a:ext cx="812800" cy="475067"/>
            </a:xfrm>
            <a:custGeom>
              <a:rect b="b" l="l" r="r" t="t"/>
              <a:pathLst>
                <a:path extrusionOk="0" h="475067" w="812800">
                  <a:moveTo>
                    <a:pt x="609600" y="0"/>
                  </a:moveTo>
                  <a:cubicBezTo>
                    <a:pt x="721824" y="0"/>
                    <a:pt x="812800" y="106347"/>
                    <a:pt x="812800" y="237534"/>
                  </a:cubicBezTo>
                  <a:cubicBezTo>
                    <a:pt x="812800" y="368720"/>
                    <a:pt x="721824" y="475067"/>
                    <a:pt x="609600" y="475067"/>
                  </a:cubicBezTo>
                  <a:lnTo>
                    <a:pt x="203200" y="475067"/>
                  </a:lnTo>
                  <a:cubicBezTo>
                    <a:pt x="90976" y="475067"/>
                    <a:pt x="0" y="368720"/>
                    <a:pt x="0" y="237534"/>
                  </a:cubicBezTo>
                  <a:cubicBezTo>
                    <a:pt x="0" y="106347"/>
                    <a:pt x="90976" y="0"/>
                    <a:pt x="203200" y="0"/>
                  </a:cubicBezTo>
                  <a:close/>
                </a:path>
              </a:pathLst>
            </a:custGeom>
            <a:solidFill>
              <a:srgbClr val="4B3624"/>
            </a:solidFill>
            <a:ln cap="sq" cmpd="sng" w="38100">
              <a:solidFill>
                <a:srgbClr val="FFFE1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47" name="Google Shape;347;p10"/>
            <p:cNvSpPr txBox="1"/>
            <p:nvPr/>
          </p:nvSpPr>
          <p:spPr>
            <a:xfrm>
              <a:off x="0" y="-76200"/>
              <a:ext cx="812800" cy="55126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3000">
                  <a:solidFill>
                    <a:srgbClr val="FFE600"/>
                  </a:solidFill>
                  <a:latin typeface="Vollkorn"/>
                  <a:ea typeface="Vollkorn"/>
                  <a:cs typeface="Vollkorn"/>
                  <a:sym typeface="Vollkorn"/>
                </a:rPr>
                <a:t>Phát xít</a:t>
              </a:r>
              <a:endParaRPr i="1"/>
            </a:p>
            <a:p>
              <a:pPr indent="0" lvl="0" marL="0" marR="0" rtl="0" algn="ctr">
                <a:lnSpc>
                  <a:spcPct val="140000"/>
                </a:lnSpc>
                <a:spcBef>
                  <a:spcPts val="0"/>
                </a:spcBef>
                <a:spcAft>
                  <a:spcPts val="0"/>
                </a:spcAft>
                <a:buNone/>
              </a:pPr>
              <a:r>
                <a:rPr i="1" lang="en-US" sz="3000">
                  <a:solidFill>
                    <a:srgbClr val="FFE600"/>
                  </a:solidFill>
                  <a:latin typeface="Vollkorn"/>
                  <a:ea typeface="Vollkorn"/>
                  <a:cs typeface="Vollkorn"/>
                  <a:sym typeface="Vollkorn"/>
                </a:rPr>
                <a:t>Nhật</a:t>
              </a:r>
              <a:endParaRPr i="1"/>
            </a:p>
          </p:txBody>
        </p:sp>
      </p:grpSp>
      <p:sp>
        <p:nvSpPr>
          <p:cNvPr id="348" name="Google Shape;348;p10"/>
          <p:cNvSpPr/>
          <p:nvPr/>
        </p:nvSpPr>
        <p:spPr>
          <a:xfrm>
            <a:off x="10957152" y="5137538"/>
            <a:ext cx="3054480" cy="2542854"/>
          </a:xfrm>
          <a:custGeom>
            <a:rect b="b" l="l" r="r" t="t"/>
            <a:pathLst>
              <a:path extrusionOk="0" h="2542854" w="3054480">
                <a:moveTo>
                  <a:pt x="0" y="0"/>
                </a:moveTo>
                <a:lnTo>
                  <a:pt x="3054480" y="0"/>
                </a:lnTo>
                <a:lnTo>
                  <a:pt x="3054480" y="2542854"/>
                </a:lnTo>
                <a:lnTo>
                  <a:pt x="0" y="254285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49" name="Google Shape;349;p10"/>
          <p:cNvSpPr txBox="1"/>
          <p:nvPr/>
        </p:nvSpPr>
        <p:spPr>
          <a:xfrm>
            <a:off x="8205794" y="8586186"/>
            <a:ext cx="8480700" cy="1108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000">
                <a:solidFill>
                  <a:srgbClr val="FFFFFF"/>
                </a:solidFill>
                <a:latin typeface="Vollkorn"/>
                <a:ea typeface="Vollkorn"/>
                <a:cs typeface="Vollkorn"/>
                <a:sym typeface="Vollkorn"/>
              </a:rPr>
              <a:t>"Quyền lợi của tất cả các giai cấp bị cướp giật, vận mạng dân tộc nguy vong không lúc nào bằng"</a:t>
            </a:r>
            <a:endParaRPr i="1"/>
          </a:p>
        </p:txBody>
      </p:sp>
      <p:grpSp>
        <p:nvGrpSpPr>
          <p:cNvPr id="350" name="Google Shape;350;p10"/>
          <p:cNvGrpSpPr/>
          <p:nvPr/>
        </p:nvGrpSpPr>
        <p:grpSpPr>
          <a:xfrm>
            <a:off x="4927168" y="4075385"/>
            <a:ext cx="2615396" cy="2615396"/>
            <a:chOff x="0" y="0"/>
            <a:chExt cx="3487195" cy="3487195"/>
          </a:xfrm>
        </p:grpSpPr>
        <p:grpSp>
          <p:nvGrpSpPr>
            <p:cNvPr id="351" name="Google Shape;351;p10"/>
            <p:cNvGrpSpPr/>
            <p:nvPr/>
          </p:nvGrpSpPr>
          <p:grpSpPr>
            <a:xfrm>
              <a:off x="0" y="0"/>
              <a:ext cx="3487195" cy="3487195"/>
              <a:chOff x="0" y="0"/>
              <a:chExt cx="812800" cy="812800"/>
            </a:xfrm>
          </p:grpSpPr>
          <p:sp>
            <p:nvSpPr>
              <p:cNvPr id="352" name="Google Shape;352;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3" name="Google Shape;353;p1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93388"/>
                  </a:lnSpc>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354" name="Google Shape;354;p10"/>
            <p:cNvSpPr/>
            <p:nvPr/>
          </p:nvSpPr>
          <p:spPr>
            <a:xfrm>
              <a:off x="773868" y="801748"/>
              <a:ext cx="1939459" cy="1883700"/>
            </a:xfrm>
            <a:custGeom>
              <a:rect b="b" l="l" r="r" t="t"/>
              <a:pathLst>
                <a:path extrusionOk="0" h="1883700" w="1939459">
                  <a:moveTo>
                    <a:pt x="0" y="0"/>
                  </a:moveTo>
                  <a:lnTo>
                    <a:pt x="1939459" y="0"/>
                  </a:lnTo>
                  <a:lnTo>
                    <a:pt x="1939459" y="1883699"/>
                  </a:lnTo>
                  <a:lnTo>
                    <a:pt x="0" y="1883699"/>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355" name="Google Shape;355;p10"/>
          <p:cNvSpPr/>
          <p:nvPr/>
        </p:nvSpPr>
        <p:spPr>
          <a:xfrm rot="-1964000">
            <a:off x="7088142" y="3093788"/>
            <a:ext cx="1396227" cy="1203294"/>
          </a:xfrm>
          <a:custGeom>
            <a:rect b="b" l="l" r="r" t="t"/>
            <a:pathLst>
              <a:path extrusionOk="0" h="1203294" w="1396227">
                <a:moveTo>
                  <a:pt x="0" y="0"/>
                </a:moveTo>
                <a:lnTo>
                  <a:pt x="1396227" y="0"/>
                </a:lnTo>
                <a:lnTo>
                  <a:pt x="1396227" y="1203294"/>
                </a:lnTo>
                <a:lnTo>
                  <a:pt x="0" y="1203294"/>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6" name="Google Shape;356;p10"/>
          <p:cNvSpPr/>
          <p:nvPr/>
        </p:nvSpPr>
        <p:spPr>
          <a:xfrm flipH="1">
            <a:off x="813006" y="3958334"/>
            <a:ext cx="3986008" cy="2849498"/>
          </a:xfrm>
          <a:custGeom>
            <a:rect b="b" l="l" r="r" t="t"/>
            <a:pathLst>
              <a:path extrusionOk="0" h="618846" w="865670">
                <a:moveTo>
                  <a:pt x="820998" y="0"/>
                </a:moveTo>
                <a:lnTo>
                  <a:pt x="44672" y="0"/>
                </a:lnTo>
                <a:cubicBezTo>
                  <a:pt x="20000" y="0"/>
                  <a:pt x="0" y="20000"/>
                  <a:pt x="0" y="44672"/>
                </a:cubicBezTo>
                <a:lnTo>
                  <a:pt x="0" y="574174"/>
                </a:lnTo>
                <a:cubicBezTo>
                  <a:pt x="0" y="586022"/>
                  <a:pt x="4706" y="597384"/>
                  <a:pt x="13084" y="605762"/>
                </a:cubicBezTo>
                <a:cubicBezTo>
                  <a:pt x="21462" y="614140"/>
                  <a:pt x="32824" y="618846"/>
                  <a:pt x="44672" y="618846"/>
                </a:cubicBezTo>
                <a:lnTo>
                  <a:pt x="820998" y="618846"/>
                </a:lnTo>
                <a:cubicBezTo>
                  <a:pt x="832846" y="618846"/>
                  <a:pt x="844209" y="614140"/>
                  <a:pt x="852586" y="605762"/>
                </a:cubicBezTo>
                <a:cubicBezTo>
                  <a:pt x="860964" y="597384"/>
                  <a:pt x="865670" y="586022"/>
                  <a:pt x="865670" y="574174"/>
                </a:cubicBezTo>
                <a:lnTo>
                  <a:pt x="865670" y="44672"/>
                </a:lnTo>
                <a:cubicBezTo>
                  <a:pt x="865670" y="32824"/>
                  <a:pt x="860964" y="21462"/>
                  <a:pt x="852586" y="13084"/>
                </a:cubicBezTo>
                <a:cubicBezTo>
                  <a:pt x="844209" y="4707"/>
                  <a:pt x="832846" y="0"/>
                  <a:pt x="820998" y="0"/>
                </a:cubicBezTo>
                <a:close/>
              </a:path>
            </a:pathLst>
          </a:custGeom>
          <a:blipFill rotWithShape="1">
            <a:blip r:embed="rId9">
              <a:alphaModFix/>
            </a:blip>
            <a:stretch>
              <a:fillRect b="0" l="-13684" r="-13683" t="0"/>
            </a:stretch>
          </a:blipFill>
          <a:ln cap="rnd" cmpd="sng" w="38100">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7" name="Google Shape;357;p10"/>
          <p:cNvSpPr txBox="1"/>
          <p:nvPr/>
        </p:nvSpPr>
        <p:spPr>
          <a:xfrm>
            <a:off x="813006" y="6945167"/>
            <a:ext cx="4081500" cy="1127400"/>
          </a:xfrm>
          <a:prstGeom prst="rect">
            <a:avLst/>
          </a:prstGeom>
          <a:noFill/>
          <a:ln>
            <a:noFill/>
          </a:ln>
        </p:spPr>
        <p:txBody>
          <a:bodyPr anchorCtr="0" anchor="t" bIns="0" lIns="0" spcFirstLastPara="1" rIns="0" wrap="square" tIns="0">
            <a:spAutoFit/>
          </a:bodyPr>
          <a:lstStyle/>
          <a:p>
            <a:pPr indent="0" lvl="0" marL="0" marR="0" rtl="0" algn="ctr">
              <a:lnSpc>
                <a:spcPct val="139973"/>
              </a:lnSpc>
              <a:spcBef>
                <a:spcPts val="0"/>
              </a:spcBef>
              <a:spcAft>
                <a:spcPts val="0"/>
              </a:spcAft>
              <a:buNone/>
            </a:pPr>
            <a:r>
              <a:rPr i="1" lang="en-US" sz="3052">
                <a:solidFill>
                  <a:srgbClr val="FFFFFF"/>
                </a:solidFill>
                <a:latin typeface="Vollkorn"/>
                <a:ea typeface="Vollkorn"/>
                <a:cs typeface="Vollkorn"/>
                <a:sym typeface="Vollkorn"/>
              </a:rPr>
              <a:t>28/1/1941 </a:t>
            </a:r>
            <a:endParaRPr i="1"/>
          </a:p>
          <a:p>
            <a:pPr indent="0" lvl="0" marL="0" marR="0" rtl="0" algn="ctr">
              <a:lnSpc>
                <a:spcPct val="139973"/>
              </a:lnSpc>
              <a:spcBef>
                <a:spcPts val="0"/>
              </a:spcBef>
              <a:spcAft>
                <a:spcPts val="0"/>
              </a:spcAft>
              <a:buNone/>
            </a:pPr>
            <a:r>
              <a:rPr i="1" lang="en-US" sz="3052">
                <a:solidFill>
                  <a:srgbClr val="FFFFFF"/>
                </a:solidFill>
                <a:latin typeface="Vollkorn"/>
                <a:ea typeface="Vollkorn"/>
                <a:cs typeface="Vollkorn"/>
                <a:sym typeface="Vollkorn"/>
              </a:rPr>
              <a:t>Nguyễn Ái Quốc về nước</a:t>
            </a:r>
            <a:endParaRPr i="1"/>
          </a:p>
        </p:txBody>
      </p:sp>
    </p:spTree>
  </p:cSld>
  <p:clrMapOvr>
    <a:masterClrMapping/>
  </p:clrMapOvr>
  <p:transition spd="slow" p14:dur="1500">
    <p:split orient="ver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361" name="Shape 361"/>
        <p:cNvGrpSpPr/>
        <p:nvPr/>
      </p:nvGrpSpPr>
      <p:grpSpPr>
        <a:xfrm>
          <a:off x="0" y="0"/>
          <a:ext cx="0" cy="0"/>
          <a:chOff x="0" y="0"/>
          <a:chExt cx="0" cy="0"/>
        </a:xfrm>
      </p:grpSpPr>
      <p:sp>
        <p:nvSpPr>
          <p:cNvPr id="362" name="Google Shape;362;p11"/>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63" name="Google Shape;363;p11"/>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364" name="Google Shape;364;p11"/>
          <p:cNvGrpSpPr/>
          <p:nvPr/>
        </p:nvGrpSpPr>
        <p:grpSpPr>
          <a:xfrm>
            <a:off x="1448611" y="1771068"/>
            <a:ext cx="3232383" cy="1301034"/>
            <a:chOff x="0" y="0"/>
            <a:chExt cx="4309845" cy="1734713"/>
          </a:xfrm>
        </p:grpSpPr>
        <p:sp>
          <p:nvSpPr>
            <p:cNvPr id="365" name="Google Shape;365;p11"/>
            <p:cNvSpPr/>
            <p:nvPr/>
          </p:nvSpPr>
          <p:spPr>
            <a:xfrm flipH="1">
              <a:off x="0" y="0"/>
              <a:ext cx="4309845" cy="1734713"/>
            </a:xfrm>
            <a:custGeom>
              <a:rect b="b" l="l" r="r" t="t"/>
              <a:pathLst>
                <a:path extrusionOk="0" h="1734713" w="4309845">
                  <a:moveTo>
                    <a:pt x="4309845" y="0"/>
                  </a:moveTo>
                  <a:lnTo>
                    <a:pt x="0" y="0"/>
                  </a:lnTo>
                  <a:lnTo>
                    <a:pt x="0" y="1734713"/>
                  </a:lnTo>
                  <a:lnTo>
                    <a:pt x="4309845" y="1734713"/>
                  </a:lnTo>
                  <a:lnTo>
                    <a:pt x="4309845"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66" name="Google Shape;366;p11"/>
            <p:cNvSpPr txBox="1"/>
            <p:nvPr/>
          </p:nvSpPr>
          <p:spPr>
            <a:xfrm>
              <a:off x="0" y="34159"/>
              <a:ext cx="4309800" cy="154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274">
                  <a:solidFill>
                    <a:srgbClr val="000000"/>
                  </a:solidFill>
                  <a:latin typeface="Vollkorn"/>
                  <a:ea typeface="Vollkorn"/>
                  <a:cs typeface="Vollkorn"/>
                  <a:sym typeface="Vollkorn"/>
                </a:rPr>
                <a:t>Bối cảnh lịch sử và</a:t>
              </a:r>
              <a:endParaRPr i="1"/>
            </a:p>
            <a:p>
              <a:pPr indent="0" lvl="0" marL="0" marR="0" rtl="0" algn="ctr">
                <a:lnSpc>
                  <a:spcPct val="115000"/>
                </a:lnSpc>
                <a:spcBef>
                  <a:spcPts val="0"/>
                </a:spcBef>
                <a:spcAft>
                  <a:spcPts val="0"/>
                </a:spcAft>
                <a:buNone/>
              </a:pPr>
              <a:r>
                <a:rPr i="1" lang="en-US" sz="2274">
                  <a:solidFill>
                    <a:srgbClr val="000000"/>
                  </a:solidFill>
                  <a:latin typeface="Vollkorn"/>
                  <a:ea typeface="Vollkorn"/>
                  <a:cs typeface="Vollkorn"/>
                  <a:sym typeface="Vollkorn"/>
                </a:rPr>
                <a:t> chủ trương chiến lược mới của Đảng</a:t>
              </a:r>
              <a:endParaRPr i="1"/>
            </a:p>
          </p:txBody>
        </p:sp>
      </p:grpSp>
      <p:grpSp>
        <p:nvGrpSpPr>
          <p:cNvPr id="367" name="Google Shape;367;p11"/>
          <p:cNvGrpSpPr/>
          <p:nvPr/>
        </p:nvGrpSpPr>
        <p:grpSpPr>
          <a:xfrm>
            <a:off x="8698835" y="2071542"/>
            <a:ext cx="7987725" cy="1480598"/>
            <a:chOff x="0" y="0"/>
            <a:chExt cx="10650300" cy="1974131"/>
          </a:xfrm>
        </p:grpSpPr>
        <p:sp>
          <p:nvSpPr>
            <p:cNvPr id="368" name="Google Shape;368;p11"/>
            <p:cNvSpPr/>
            <p:nvPr/>
          </p:nvSpPr>
          <p:spPr>
            <a:xfrm>
              <a:off x="354181" y="0"/>
              <a:ext cx="9809344" cy="1974131"/>
            </a:xfrm>
            <a:custGeom>
              <a:rect b="b" l="l" r="r" t="t"/>
              <a:pathLst>
                <a:path extrusionOk="0" h="1974131" w="9809344">
                  <a:moveTo>
                    <a:pt x="0" y="0"/>
                  </a:moveTo>
                  <a:lnTo>
                    <a:pt x="9809344" y="0"/>
                  </a:lnTo>
                  <a:lnTo>
                    <a:pt x="9809344" y="1974131"/>
                  </a:lnTo>
                  <a:lnTo>
                    <a:pt x="0" y="197413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69" name="Google Shape;369;p11"/>
            <p:cNvSpPr txBox="1"/>
            <p:nvPr/>
          </p:nvSpPr>
          <p:spPr>
            <a:xfrm>
              <a:off x="0" y="418317"/>
              <a:ext cx="10650300" cy="1280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600">
                  <a:solidFill>
                    <a:srgbClr val="FFFFFF"/>
                  </a:solidFill>
                  <a:latin typeface="Vollkorn"/>
                  <a:ea typeface="Vollkorn"/>
                  <a:cs typeface="Vollkorn"/>
                  <a:sym typeface="Vollkorn"/>
                </a:rPr>
                <a:t>Hội nghị Ban Chấp hành Trung ương (5/1941) </a:t>
              </a:r>
              <a:endParaRPr i="1"/>
            </a:p>
            <a:p>
              <a:pPr indent="0" lvl="0" marL="0" marR="0" rtl="0" algn="ctr">
                <a:lnSpc>
                  <a:spcPct val="140000"/>
                </a:lnSpc>
                <a:spcBef>
                  <a:spcPts val="0"/>
                </a:spcBef>
                <a:spcAft>
                  <a:spcPts val="0"/>
                </a:spcAft>
                <a:buNone/>
              </a:pPr>
              <a:r>
                <a:rPr i="1" lang="en-US" sz="2600">
                  <a:solidFill>
                    <a:srgbClr val="FFFFFF"/>
                  </a:solidFill>
                  <a:latin typeface="Vollkorn"/>
                  <a:ea typeface="Vollkorn"/>
                  <a:cs typeface="Vollkorn"/>
                  <a:sym typeface="Vollkorn"/>
                </a:rPr>
                <a:t>tại Pác Pó (Cao Bằng) - Lần VIII</a:t>
              </a:r>
              <a:endParaRPr i="1"/>
            </a:p>
          </p:txBody>
        </p:sp>
      </p:grpSp>
      <p:sp>
        <p:nvSpPr>
          <p:cNvPr id="370" name="Google Shape;370;p11"/>
          <p:cNvSpPr txBox="1"/>
          <p:nvPr/>
        </p:nvSpPr>
        <p:spPr>
          <a:xfrm>
            <a:off x="8043420" y="3697349"/>
            <a:ext cx="9835800" cy="41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700" u="sng">
                <a:solidFill>
                  <a:srgbClr val="FFFFFF"/>
                </a:solidFill>
                <a:latin typeface="Vollkorn"/>
                <a:ea typeface="Vollkorn"/>
                <a:cs typeface="Vollkorn"/>
                <a:sym typeface="Vollkorn"/>
              </a:rPr>
              <a:t>Thứ hai, khẳng định dứt khoát chủ trương phải thay đổi chiến lược</a:t>
            </a:r>
            <a:endParaRPr i="1"/>
          </a:p>
        </p:txBody>
      </p:sp>
      <p:grpSp>
        <p:nvGrpSpPr>
          <p:cNvPr id="371" name="Google Shape;371;p11"/>
          <p:cNvGrpSpPr/>
          <p:nvPr/>
        </p:nvGrpSpPr>
        <p:grpSpPr>
          <a:xfrm>
            <a:off x="4927168" y="4075385"/>
            <a:ext cx="2615396" cy="2615396"/>
            <a:chOff x="0" y="0"/>
            <a:chExt cx="3487195" cy="3487195"/>
          </a:xfrm>
        </p:grpSpPr>
        <p:grpSp>
          <p:nvGrpSpPr>
            <p:cNvPr id="372" name="Google Shape;372;p11"/>
            <p:cNvGrpSpPr/>
            <p:nvPr/>
          </p:nvGrpSpPr>
          <p:grpSpPr>
            <a:xfrm>
              <a:off x="0" y="0"/>
              <a:ext cx="3487195" cy="3487195"/>
              <a:chOff x="0" y="0"/>
              <a:chExt cx="812800" cy="812800"/>
            </a:xfrm>
          </p:grpSpPr>
          <p:sp>
            <p:nvSpPr>
              <p:cNvPr id="373" name="Google Shape;373;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74" name="Google Shape;374;p1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93388"/>
                  </a:lnSpc>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375" name="Google Shape;375;p11"/>
            <p:cNvSpPr/>
            <p:nvPr/>
          </p:nvSpPr>
          <p:spPr>
            <a:xfrm>
              <a:off x="773868" y="801748"/>
              <a:ext cx="1939459" cy="1883700"/>
            </a:xfrm>
            <a:custGeom>
              <a:rect b="b" l="l" r="r" t="t"/>
              <a:pathLst>
                <a:path extrusionOk="0" h="1883700" w="1939459">
                  <a:moveTo>
                    <a:pt x="0" y="0"/>
                  </a:moveTo>
                  <a:lnTo>
                    <a:pt x="1939459" y="0"/>
                  </a:lnTo>
                  <a:lnTo>
                    <a:pt x="1939459" y="1883699"/>
                  </a:lnTo>
                  <a:lnTo>
                    <a:pt x="0" y="188369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376" name="Google Shape;376;p11"/>
          <p:cNvSpPr/>
          <p:nvPr/>
        </p:nvSpPr>
        <p:spPr>
          <a:xfrm rot="-1964000">
            <a:off x="7088142" y="3093788"/>
            <a:ext cx="1396227" cy="1203294"/>
          </a:xfrm>
          <a:custGeom>
            <a:rect b="b" l="l" r="r" t="t"/>
            <a:pathLst>
              <a:path extrusionOk="0" h="1203294" w="1396227">
                <a:moveTo>
                  <a:pt x="0" y="0"/>
                </a:moveTo>
                <a:lnTo>
                  <a:pt x="1396227" y="0"/>
                </a:lnTo>
                <a:lnTo>
                  <a:pt x="1396227" y="1203294"/>
                </a:lnTo>
                <a:lnTo>
                  <a:pt x="0" y="1203294"/>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77" name="Google Shape;377;p11"/>
          <p:cNvSpPr/>
          <p:nvPr/>
        </p:nvSpPr>
        <p:spPr>
          <a:xfrm flipH="1">
            <a:off x="813006" y="3958334"/>
            <a:ext cx="3986008" cy="2849498"/>
          </a:xfrm>
          <a:custGeom>
            <a:rect b="b" l="l" r="r" t="t"/>
            <a:pathLst>
              <a:path extrusionOk="0" h="618846" w="865670">
                <a:moveTo>
                  <a:pt x="820998" y="0"/>
                </a:moveTo>
                <a:lnTo>
                  <a:pt x="44672" y="0"/>
                </a:lnTo>
                <a:cubicBezTo>
                  <a:pt x="20000" y="0"/>
                  <a:pt x="0" y="20000"/>
                  <a:pt x="0" y="44672"/>
                </a:cubicBezTo>
                <a:lnTo>
                  <a:pt x="0" y="574174"/>
                </a:lnTo>
                <a:cubicBezTo>
                  <a:pt x="0" y="586022"/>
                  <a:pt x="4706" y="597384"/>
                  <a:pt x="13084" y="605762"/>
                </a:cubicBezTo>
                <a:cubicBezTo>
                  <a:pt x="21462" y="614140"/>
                  <a:pt x="32824" y="618846"/>
                  <a:pt x="44672" y="618846"/>
                </a:cubicBezTo>
                <a:lnTo>
                  <a:pt x="820998" y="618846"/>
                </a:lnTo>
                <a:cubicBezTo>
                  <a:pt x="832846" y="618846"/>
                  <a:pt x="844209" y="614140"/>
                  <a:pt x="852586" y="605762"/>
                </a:cubicBezTo>
                <a:cubicBezTo>
                  <a:pt x="860964" y="597384"/>
                  <a:pt x="865670" y="586022"/>
                  <a:pt x="865670" y="574174"/>
                </a:cubicBezTo>
                <a:lnTo>
                  <a:pt x="865670" y="44672"/>
                </a:lnTo>
                <a:cubicBezTo>
                  <a:pt x="865670" y="32824"/>
                  <a:pt x="860964" y="21462"/>
                  <a:pt x="852586" y="13084"/>
                </a:cubicBezTo>
                <a:cubicBezTo>
                  <a:pt x="844209" y="4707"/>
                  <a:pt x="832846" y="0"/>
                  <a:pt x="820998" y="0"/>
                </a:cubicBezTo>
                <a:close/>
              </a:path>
            </a:pathLst>
          </a:custGeom>
          <a:blipFill rotWithShape="1">
            <a:blip r:embed="rId8">
              <a:alphaModFix/>
            </a:blip>
            <a:stretch>
              <a:fillRect b="0" l="-13684" r="-13683" t="0"/>
            </a:stretch>
          </a:blipFill>
          <a:ln cap="rnd" cmpd="sng" w="38100">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378" name="Google Shape;378;p11"/>
          <p:cNvGrpSpPr/>
          <p:nvPr/>
        </p:nvGrpSpPr>
        <p:grpSpPr>
          <a:xfrm>
            <a:off x="14529626" y="4938971"/>
            <a:ext cx="2234727" cy="2234727"/>
            <a:chOff x="0" y="0"/>
            <a:chExt cx="812800" cy="812800"/>
          </a:xfrm>
        </p:grpSpPr>
        <p:sp>
          <p:nvSpPr>
            <p:cNvPr id="379" name="Google Shape;379;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0000"/>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0" name="Google Shape;380;p11"/>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2000">
                  <a:solidFill>
                    <a:srgbClr val="FFE600"/>
                  </a:solidFill>
                  <a:latin typeface="Vollkorn"/>
                  <a:ea typeface="Vollkorn"/>
                  <a:cs typeface="Vollkorn"/>
                  <a:sym typeface="Vollkorn"/>
                </a:rPr>
                <a:t>Cách mạng giải quyết một vấn đề cần kíp "dân tộc giải phóng"</a:t>
              </a:r>
              <a:endParaRPr i="1"/>
            </a:p>
          </p:txBody>
        </p:sp>
      </p:grpSp>
      <p:grpSp>
        <p:nvGrpSpPr>
          <p:cNvPr id="381" name="Google Shape;381;p11"/>
          <p:cNvGrpSpPr/>
          <p:nvPr/>
        </p:nvGrpSpPr>
        <p:grpSpPr>
          <a:xfrm>
            <a:off x="8727410" y="5124609"/>
            <a:ext cx="2073099" cy="2073099"/>
            <a:chOff x="0" y="0"/>
            <a:chExt cx="812800" cy="812800"/>
          </a:xfrm>
        </p:grpSpPr>
        <p:sp>
          <p:nvSpPr>
            <p:cNvPr id="382" name="Google Shape;382;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BD3DD"/>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3" name="Google Shape;383;p1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i="1" lang="en-US" sz="2499">
                  <a:solidFill>
                    <a:srgbClr val="000000"/>
                  </a:solidFill>
                  <a:latin typeface="Vollkorn"/>
                  <a:ea typeface="Vollkorn"/>
                  <a:cs typeface="Vollkorn"/>
                  <a:sym typeface="Vollkorn"/>
                </a:rPr>
                <a:t>Cách mạng tư sản</a:t>
              </a:r>
              <a:endParaRPr i="1"/>
            </a:p>
            <a:p>
              <a:pPr indent="0" lvl="0" marL="0" marR="0" rtl="0" algn="ctr">
                <a:lnSpc>
                  <a:spcPct val="140016"/>
                </a:lnSpc>
                <a:spcBef>
                  <a:spcPts val="0"/>
                </a:spcBef>
                <a:spcAft>
                  <a:spcPts val="0"/>
                </a:spcAft>
                <a:buNone/>
              </a:pPr>
              <a:r>
                <a:rPr i="1" lang="en-US" sz="2499">
                  <a:solidFill>
                    <a:srgbClr val="000000"/>
                  </a:solidFill>
                  <a:latin typeface="Vollkorn"/>
                  <a:ea typeface="Vollkorn"/>
                  <a:cs typeface="Vollkorn"/>
                  <a:sym typeface="Vollkorn"/>
                </a:rPr>
                <a:t> dân quyền</a:t>
              </a:r>
              <a:endParaRPr i="1"/>
            </a:p>
          </p:txBody>
        </p:sp>
      </p:grpSp>
      <p:sp>
        <p:nvSpPr>
          <p:cNvPr id="384" name="Google Shape;384;p11"/>
          <p:cNvSpPr/>
          <p:nvPr/>
        </p:nvSpPr>
        <p:spPr>
          <a:xfrm rot="-5400000">
            <a:off x="9509712" y="4391474"/>
            <a:ext cx="508493" cy="957778"/>
          </a:xfrm>
          <a:custGeom>
            <a:rect b="b" l="l" r="r" t="t"/>
            <a:pathLst>
              <a:path extrusionOk="0" h="957778" w="508493">
                <a:moveTo>
                  <a:pt x="0" y="0"/>
                </a:moveTo>
                <a:lnTo>
                  <a:pt x="508494" y="0"/>
                </a:lnTo>
                <a:lnTo>
                  <a:pt x="508494" y="957778"/>
                </a:lnTo>
                <a:lnTo>
                  <a:pt x="0" y="957778"/>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5" name="Google Shape;385;p11"/>
          <p:cNvSpPr/>
          <p:nvPr/>
        </p:nvSpPr>
        <p:spPr>
          <a:xfrm flipH="1" rot="-5400000">
            <a:off x="9509712" y="6982095"/>
            <a:ext cx="508493" cy="957778"/>
          </a:xfrm>
          <a:custGeom>
            <a:rect b="b" l="l" r="r" t="t"/>
            <a:pathLst>
              <a:path extrusionOk="0" h="957778" w="508493">
                <a:moveTo>
                  <a:pt x="508494" y="0"/>
                </a:moveTo>
                <a:lnTo>
                  <a:pt x="0" y="0"/>
                </a:lnTo>
                <a:lnTo>
                  <a:pt x="0" y="957779"/>
                </a:lnTo>
                <a:lnTo>
                  <a:pt x="508494" y="957779"/>
                </a:lnTo>
                <a:lnTo>
                  <a:pt x="508494"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6" name="Google Shape;386;p11"/>
          <p:cNvSpPr/>
          <p:nvPr/>
        </p:nvSpPr>
        <p:spPr>
          <a:xfrm>
            <a:off x="10474465" y="5261765"/>
            <a:ext cx="1926411" cy="1798787"/>
          </a:xfrm>
          <a:custGeom>
            <a:rect b="b" l="l" r="r" t="t"/>
            <a:pathLst>
              <a:path extrusionOk="0" h="1798787" w="1926411">
                <a:moveTo>
                  <a:pt x="0" y="0"/>
                </a:moveTo>
                <a:lnTo>
                  <a:pt x="1926412" y="0"/>
                </a:lnTo>
                <a:lnTo>
                  <a:pt x="1926412" y="1798787"/>
                </a:lnTo>
                <a:lnTo>
                  <a:pt x="0" y="1798787"/>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7" name="Google Shape;387;p11"/>
          <p:cNvSpPr/>
          <p:nvPr/>
        </p:nvSpPr>
        <p:spPr>
          <a:xfrm>
            <a:off x="12022018" y="5709789"/>
            <a:ext cx="2507608" cy="902739"/>
          </a:xfrm>
          <a:custGeom>
            <a:rect b="b" l="l" r="r" t="t"/>
            <a:pathLst>
              <a:path extrusionOk="0" h="902739" w="2507608">
                <a:moveTo>
                  <a:pt x="0" y="0"/>
                </a:moveTo>
                <a:lnTo>
                  <a:pt x="2507608" y="0"/>
                </a:lnTo>
                <a:lnTo>
                  <a:pt x="2507608" y="902739"/>
                </a:lnTo>
                <a:lnTo>
                  <a:pt x="0" y="902739"/>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8" name="Google Shape;388;p11"/>
          <p:cNvSpPr txBox="1"/>
          <p:nvPr/>
        </p:nvSpPr>
        <p:spPr>
          <a:xfrm>
            <a:off x="5326736" y="1287051"/>
            <a:ext cx="77034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i="1" lang="en-US" sz="3279">
                <a:solidFill>
                  <a:srgbClr val="FFFFFF"/>
                </a:solidFill>
                <a:latin typeface="Vollkorn"/>
                <a:ea typeface="Vollkorn"/>
                <a:cs typeface="Vollkorn"/>
                <a:sym typeface="Vollkorn"/>
              </a:rPr>
              <a:t>Phong trào giải phóng dân tộc 1939 - 1945</a:t>
            </a:r>
            <a:endParaRPr i="1"/>
          </a:p>
        </p:txBody>
      </p:sp>
      <p:sp>
        <p:nvSpPr>
          <p:cNvPr id="389" name="Google Shape;389;p11"/>
          <p:cNvSpPr txBox="1"/>
          <p:nvPr/>
        </p:nvSpPr>
        <p:spPr>
          <a:xfrm>
            <a:off x="3199626" y="713199"/>
            <a:ext cx="120405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390" name="Google Shape;390;p11"/>
          <p:cNvSpPr txBox="1"/>
          <p:nvPr/>
        </p:nvSpPr>
        <p:spPr>
          <a:xfrm>
            <a:off x="813006" y="6945167"/>
            <a:ext cx="4081500" cy="1127400"/>
          </a:xfrm>
          <a:prstGeom prst="rect">
            <a:avLst/>
          </a:prstGeom>
          <a:noFill/>
          <a:ln>
            <a:noFill/>
          </a:ln>
        </p:spPr>
        <p:txBody>
          <a:bodyPr anchorCtr="0" anchor="t" bIns="0" lIns="0" spcFirstLastPara="1" rIns="0" wrap="square" tIns="0">
            <a:spAutoFit/>
          </a:bodyPr>
          <a:lstStyle/>
          <a:p>
            <a:pPr indent="0" lvl="0" marL="0" marR="0" rtl="0" algn="ctr">
              <a:lnSpc>
                <a:spcPct val="139973"/>
              </a:lnSpc>
              <a:spcBef>
                <a:spcPts val="0"/>
              </a:spcBef>
              <a:spcAft>
                <a:spcPts val="0"/>
              </a:spcAft>
              <a:buNone/>
            </a:pPr>
            <a:r>
              <a:rPr i="1" lang="en-US" sz="3052">
                <a:solidFill>
                  <a:srgbClr val="FFFFFF"/>
                </a:solidFill>
                <a:latin typeface="Vollkorn"/>
                <a:ea typeface="Vollkorn"/>
                <a:cs typeface="Vollkorn"/>
                <a:sym typeface="Vollkorn"/>
              </a:rPr>
              <a:t>28/1/1941 </a:t>
            </a:r>
            <a:endParaRPr i="1"/>
          </a:p>
          <a:p>
            <a:pPr indent="0" lvl="0" marL="0" marR="0" rtl="0" algn="ctr">
              <a:lnSpc>
                <a:spcPct val="139973"/>
              </a:lnSpc>
              <a:spcBef>
                <a:spcPts val="0"/>
              </a:spcBef>
              <a:spcAft>
                <a:spcPts val="0"/>
              </a:spcAft>
              <a:buNone/>
            </a:pPr>
            <a:r>
              <a:rPr i="1" lang="en-US" sz="3052">
                <a:solidFill>
                  <a:srgbClr val="FFFFFF"/>
                </a:solidFill>
                <a:latin typeface="Vollkorn"/>
                <a:ea typeface="Vollkorn"/>
                <a:cs typeface="Vollkorn"/>
                <a:sym typeface="Vollkorn"/>
              </a:rPr>
              <a:t>Nguyễn Ái Quốc về nước</a:t>
            </a:r>
            <a:endParaRPr i="1"/>
          </a:p>
        </p:txBody>
      </p:sp>
      <p:sp>
        <p:nvSpPr>
          <p:cNvPr id="391" name="Google Shape;391;p11"/>
          <p:cNvSpPr txBox="1"/>
          <p:nvPr/>
        </p:nvSpPr>
        <p:spPr>
          <a:xfrm>
            <a:off x="6710248" y="8148466"/>
            <a:ext cx="11169000" cy="16440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400">
                <a:solidFill>
                  <a:srgbClr val="FFFFFF"/>
                </a:solidFill>
                <a:latin typeface="Vollkorn"/>
                <a:ea typeface="Vollkorn"/>
                <a:cs typeface="Vollkorn"/>
                <a:sym typeface="Vollkorn"/>
              </a:rPr>
              <a:t>"Trong lúc này quyền lợi của bộ phận, của giai cấp phải đặt dưới sự sinh tử, tồn vong của quốc gia, của dân tộc. Trong lúc này nếu không giải quyết được vấn đề dân tộc giải phóng, không đòi được độc lập, tự do cho toàn thể dân tộc, thì chẳng những toàn thể quốc gia dân tộc còn chịu mãi kiếp ngựa trâu, mà quyền lợi của bộ phận, của giai cấp đến vạn năm cũng không đòi lại được"</a:t>
            </a:r>
            <a:endParaRPr i="1"/>
          </a:p>
        </p:txBody>
      </p:sp>
      <p:sp>
        <p:nvSpPr>
          <p:cNvPr id="392" name="Google Shape;392;p11"/>
          <p:cNvSpPr txBox="1"/>
          <p:nvPr/>
        </p:nvSpPr>
        <p:spPr>
          <a:xfrm>
            <a:off x="8936044" y="4195915"/>
            <a:ext cx="1655700" cy="42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780">
                <a:solidFill>
                  <a:srgbClr val="FFFFFF"/>
                </a:solidFill>
                <a:latin typeface="Vollkorn"/>
                <a:ea typeface="Vollkorn"/>
                <a:cs typeface="Vollkorn"/>
                <a:sym typeface="Vollkorn"/>
              </a:rPr>
              <a:t>Phản đế</a:t>
            </a:r>
            <a:endParaRPr i="1" sz="2780">
              <a:solidFill>
                <a:srgbClr val="FFFFFF"/>
              </a:solidFill>
              <a:latin typeface="Vollkorn"/>
              <a:ea typeface="Vollkorn"/>
              <a:cs typeface="Vollkorn"/>
              <a:sym typeface="Vollkorn"/>
            </a:endParaRPr>
          </a:p>
        </p:txBody>
      </p:sp>
      <p:sp>
        <p:nvSpPr>
          <p:cNvPr id="393" name="Google Shape;393;p11"/>
          <p:cNvSpPr txBox="1"/>
          <p:nvPr/>
        </p:nvSpPr>
        <p:spPr>
          <a:xfrm>
            <a:off x="8936044" y="7648556"/>
            <a:ext cx="1655700" cy="42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780">
                <a:solidFill>
                  <a:srgbClr val="FFFFFF"/>
                </a:solidFill>
                <a:latin typeface="Vollkorn"/>
                <a:ea typeface="Vollkorn"/>
                <a:cs typeface="Vollkorn"/>
                <a:sym typeface="Vollkorn"/>
              </a:rPr>
              <a:t>Điền địa</a:t>
            </a:r>
            <a:endParaRPr i="1"/>
          </a:p>
        </p:txBody>
      </p:sp>
    </p:spTree>
  </p:cSld>
  <p:clrMapOvr>
    <a:masterClrMapping/>
  </p:clrMapOvr>
  <p:transition spd="slow" p14:dur="1500">
    <p:split orient="ver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397" name="Shape 397"/>
        <p:cNvGrpSpPr/>
        <p:nvPr/>
      </p:nvGrpSpPr>
      <p:grpSpPr>
        <a:xfrm>
          <a:off x="0" y="0"/>
          <a:ext cx="0" cy="0"/>
          <a:chOff x="0" y="0"/>
          <a:chExt cx="0" cy="0"/>
        </a:xfrm>
      </p:grpSpPr>
      <p:sp>
        <p:nvSpPr>
          <p:cNvPr id="398" name="Google Shape;398;p12"/>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99" name="Google Shape;399;p12"/>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00" name="Google Shape;400;p12"/>
          <p:cNvGrpSpPr/>
          <p:nvPr/>
        </p:nvGrpSpPr>
        <p:grpSpPr>
          <a:xfrm>
            <a:off x="1448611" y="1771068"/>
            <a:ext cx="3232383" cy="1301034"/>
            <a:chOff x="0" y="0"/>
            <a:chExt cx="4309845" cy="1734713"/>
          </a:xfrm>
        </p:grpSpPr>
        <p:sp>
          <p:nvSpPr>
            <p:cNvPr id="401" name="Google Shape;401;p12"/>
            <p:cNvSpPr/>
            <p:nvPr/>
          </p:nvSpPr>
          <p:spPr>
            <a:xfrm flipH="1">
              <a:off x="0" y="0"/>
              <a:ext cx="4309845" cy="1734713"/>
            </a:xfrm>
            <a:custGeom>
              <a:rect b="b" l="l" r="r" t="t"/>
              <a:pathLst>
                <a:path extrusionOk="0" h="1734713" w="4309845">
                  <a:moveTo>
                    <a:pt x="4309845" y="0"/>
                  </a:moveTo>
                  <a:lnTo>
                    <a:pt x="0" y="0"/>
                  </a:lnTo>
                  <a:lnTo>
                    <a:pt x="0" y="1734713"/>
                  </a:lnTo>
                  <a:lnTo>
                    <a:pt x="4309845" y="1734713"/>
                  </a:lnTo>
                  <a:lnTo>
                    <a:pt x="4309845"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02" name="Google Shape;402;p12"/>
            <p:cNvSpPr txBox="1"/>
            <p:nvPr/>
          </p:nvSpPr>
          <p:spPr>
            <a:xfrm>
              <a:off x="0" y="34159"/>
              <a:ext cx="4309800" cy="154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274">
                  <a:solidFill>
                    <a:srgbClr val="000000"/>
                  </a:solidFill>
                  <a:latin typeface="Vollkorn"/>
                  <a:ea typeface="Vollkorn"/>
                  <a:cs typeface="Vollkorn"/>
                  <a:sym typeface="Vollkorn"/>
                </a:rPr>
                <a:t>Bối cảnh lịch sử và</a:t>
              </a:r>
              <a:endParaRPr i="1"/>
            </a:p>
            <a:p>
              <a:pPr indent="0" lvl="0" marL="0" marR="0" rtl="0" algn="ctr">
                <a:lnSpc>
                  <a:spcPct val="115000"/>
                </a:lnSpc>
                <a:spcBef>
                  <a:spcPts val="0"/>
                </a:spcBef>
                <a:spcAft>
                  <a:spcPts val="0"/>
                </a:spcAft>
                <a:buNone/>
              </a:pPr>
              <a:r>
                <a:rPr i="1" lang="en-US" sz="2274">
                  <a:solidFill>
                    <a:srgbClr val="000000"/>
                  </a:solidFill>
                  <a:latin typeface="Vollkorn"/>
                  <a:ea typeface="Vollkorn"/>
                  <a:cs typeface="Vollkorn"/>
                  <a:sym typeface="Vollkorn"/>
                </a:rPr>
                <a:t> chủ trương chiến lược mới của Đảng</a:t>
              </a:r>
              <a:endParaRPr i="1"/>
            </a:p>
          </p:txBody>
        </p:sp>
      </p:grpSp>
      <p:grpSp>
        <p:nvGrpSpPr>
          <p:cNvPr id="403" name="Google Shape;403;p12"/>
          <p:cNvGrpSpPr/>
          <p:nvPr/>
        </p:nvGrpSpPr>
        <p:grpSpPr>
          <a:xfrm>
            <a:off x="8765779" y="1851456"/>
            <a:ext cx="7987725" cy="1480598"/>
            <a:chOff x="0" y="0"/>
            <a:chExt cx="10650300" cy="1974131"/>
          </a:xfrm>
        </p:grpSpPr>
        <p:sp>
          <p:nvSpPr>
            <p:cNvPr id="404" name="Google Shape;404;p12"/>
            <p:cNvSpPr/>
            <p:nvPr/>
          </p:nvSpPr>
          <p:spPr>
            <a:xfrm>
              <a:off x="354181" y="0"/>
              <a:ext cx="9809344" cy="1974131"/>
            </a:xfrm>
            <a:custGeom>
              <a:rect b="b" l="l" r="r" t="t"/>
              <a:pathLst>
                <a:path extrusionOk="0" h="1974131" w="9809344">
                  <a:moveTo>
                    <a:pt x="0" y="0"/>
                  </a:moveTo>
                  <a:lnTo>
                    <a:pt x="9809344" y="0"/>
                  </a:lnTo>
                  <a:lnTo>
                    <a:pt x="9809344" y="1974131"/>
                  </a:lnTo>
                  <a:lnTo>
                    <a:pt x="0" y="197413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05" name="Google Shape;405;p12"/>
            <p:cNvSpPr txBox="1"/>
            <p:nvPr/>
          </p:nvSpPr>
          <p:spPr>
            <a:xfrm>
              <a:off x="0" y="418317"/>
              <a:ext cx="10650300" cy="1280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Hội nghị Ban Chấp hành Trung ương (5/1941) </a:t>
              </a:r>
              <a:endParaRPr i="1"/>
            </a:p>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tại Pác Pó (Cao Bằng) - Lần VIII</a:t>
              </a:r>
              <a:endParaRPr i="1"/>
            </a:p>
          </p:txBody>
        </p:sp>
      </p:grpSp>
      <p:sp>
        <p:nvSpPr>
          <p:cNvPr id="406" name="Google Shape;406;p12"/>
          <p:cNvSpPr txBox="1"/>
          <p:nvPr/>
        </p:nvSpPr>
        <p:spPr>
          <a:xfrm>
            <a:off x="8110364" y="3467739"/>
            <a:ext cx="9835800" cy="400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600" u="sng">
                <a:solidFill>
                  <a:srgbClr val="FFFFFF"/>
                </a:solidFill>
                <a:latin typeface="Vollkorn"/>
                <a:ea typeface="Vollkorn"/>
                <a:cs typeface="Vollkorn"/>
                <a:sym typeface="Vollkorn"/>
              </a:rPr>
              <a:t>Thứ ba, giải quyết vấn đề dân tộc trong khuôn khổ từng nước Đông Dương</a:t>
            </a:r>
            <a:endParaRPr i="1"/>
          </a:p>
        </p:txBody>
      </p:sp>
      <p:grpSp>
        <p:nvGrpSpPr>
          <p:cNvPr id="407" name="Google Shape;407;p12"/>
          <p:cNvGrpSpPr/>
          <p:nvPr/>
        </p:nvGrpSpPr>
        <p:grpSpPr>
          <a:xfrm>
            <a:off x="4927168" y="4075385"/>
            <a:ext cx="2615396" cy="2615396"/>
            <a:chOff x="0" y="0"/>
            <a:chExt cx="3487195" cy="3487195"/>
          </a:xfrm>
        </p:grpSpPr>
        <p:grpSp>
          <p:nvGrpSpPr>
            <p:cNvPr id="408" name="Google Shape;408;p12"/>
            <p:cNvGrpSpPr/>
            <p:nvPr/>
          </p:nvGrpSpPr>
          <p:grpSpPr>
            <a:xfrm>
              <a:off x="0" y="0"/>
              <a:ext cx="3487195" cy="3487195"/>
              <a:chOff x="0" y="0"/>
              <a:chExt cx="812800" cy="812800"/>
            </a:xfrm>
          </p:grpSpPr>
          <p:sp>
            <p:nvSpPr>
              <p:cNvPr id="409" name="Google Shape;409;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10" name="Google Shape;410;p12"/>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93388"/>
                  </a:lnSpc>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411" name="Google Shape;411;p12"/>
            <p:cNvSpPr/>
            <p:nvPr/>
          </p:nvSpPr>
          <p:spPr>
            <a:xfrm>
              <a:off x="773868" y="801748"/>
              <a:ext cx="1939459" cy="1883700"/>
            </a:xfrm>
            <a:custGeom>
              <a:rect b="b" l="l" r="r" t="t"/>
              <a:pathLst>
                <a:path extrusionOk="0" h="1883700" w="1939459">
                  <a:moveTo>
                    <a:pt x="0" y="0"/>
                  </a:moveTo>
                  <a:lnTo>
                    <a:pt x="1939459" y="0"/>
                  </a:lnTo>
                  <a:lnTo>
                    <a:pt x="1939459" y="1883699"/>
                  </a:lnTo>
                  <a:lnTo>
                    <a:pt x="0" y="188369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412" name="Google Shape;412;p12"/>
          <p:cNvSpPr/>
          <p:nvPr/>
        </p:nvSpPr>
        <p:spPr>
          <a:xfrm rot="-1964000">
            <a:off x="6893937" y="2703533"/>
            <a:ext cx="1396227" cy="1203294"/>
          </a:xfrm>
          <a:custGeom>
            <a:rect b="b" l="l" r="r" t="t"/>
            <a:pathLst>
              <a:path extrusionOk="0" h="1203294" w="1396227">
                <a:moveTo>
                  <a:pt x="0" y="0"/>
                </a:moveTo>
                <a:lnTo>
                  <a:pt x="1396227" y="0"/>
                </a:lnTo>
                <a:lnTo>
                  <a:pt x="1396227" y="1203293"/>
                </a:lnTo>
                <a:lnTo>
                  <a:pt x="0" y="1203293"/>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13" name="Google Shape;413;p12"/>
          <p:cNvSpPr/>
          <p:nvPr/>
        </p:nvSpPr>
        <p:spPr>
          <a:xfrm flipH="1">
            <a:off x="813006" y="3958334"/>
            <a:ext cx="3986008" cy="2849498"/>
          </a:xfrm>
          <a:custGeom>
            <a:rect b="b" l="l" r="r" t="t"/>
            <a:pathLst>
              <a:path extrusionOk="0" h="618846" w="865670">
                <a:moveTo>
                  <a:pt x="820998" y="0"/>
                </a:moveTo>
                <a:lnTo>
                  <a:pt x="44672" y="0"/>
                </a:lnTo>
                <a:cubicBezTo>
                  <a:pt x="20000" y="0"/>
                  <a:pt x="0" y="20000"/>
                  <a:pt x="0" y="44672"/>
                </a:cubicBezTo>
                <a:lnTo>
                  <a:pt x="0" y="574174"/>
                </a:lnTo>
                <a:cubicBezTo>
                  <a:pt x="0" y="586022"/>
                  <a:pt x="4706" y="597384"/>
                  <a:pt x="13084" y="605762"/>
                </a:cubicBezTo>
                <a:cubicBezTo>
                  <a:pt x="21462" y="614140"/>
                  <a:pt x="32824" y="618846"/>
                  <a:pt x="44672" y="618846"/>
                </a:cubicBezTo>
                <a:lnTo>
                  <a:pt x="820998" y="618846"/>
                </a:lnTo>
                <a:cubicBezTo>
                  <a:pt x="832846" y="618846"/>
                  <a:pt x="844209" y="614140"/>
                  <a:pt x="852586" y="605762"/>
                </a:cubicBezTo>
                <a:cubicBezTo>
                  <a:pt x="860964" y="597384"/>
                  <a:pt x="865670" y="586022"/>
                  <a:pt x="865670" y="574174"/>
                </a:cubicBezTo>
                <a:lnTo>
                  <a:pt x="865670" y="44672"/>
                </a:lnTo>
                <a:cubicBezTo>
                  <a:pt x="865670" y="32824"/>
                  <a:pt x="860964" y="21462"/>
                  <a:pt x="852586" y="13084"/>
                </a:cubicBezTo>
                <a:cubicBezTo>
                  <a:pt x="844209" y="4707"/>
                  <a:pt x="832846" y="0"/>
                  <a:pt x="820998" y="0"/>
                </a:cubicBezTo>
                <a:close/>
              </a:path>
            </a:pathLst>
          </a:custGeom>
          <a:blipFill rotWithShape="1">
            <a:blip r:embed="rId8">
              <a:alphaModFix/>
            </a:blip>
            <a:stretch>
              <a:fillRect b="0" l="-13684" r="-13683" t="0"/>
            </a:stretch>
          </a:blipFill>
          <a:ln cap="rnd" cmpd="sng" w="38100">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14" name="Google Shape;414;p12"/>
          <p:cNvSpPr txBox="1"/>
          <p:nvPr/>
        </p:nvSpPr>
        <p:spPr>
          <a:xfrm>
            <a:off x="5326736" y="1287051"/>
            <a:ext cx="77796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giải phóng dân tộc 1939 - 1945</a:t>
            </a:r>
            <a:endParaRPr i="1"/>
          </a:p>
        </p:txBody>
      </p:sp>
      <p:sp>
        <p:nvSpPr>
          <p:cNvPr id="415" name="Google Shape;415;p12"/>
          <p:cNvSpPr txBox="1"/>
          <p:nvPr/>
        </p:nvSpPr>
        <p:spPr>
          <a:xfrm>
            <a:off x="3199626" y="713199"/>
            <a:ext cx="120405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416" name="Google Shape;416;p12"/>
          <p:cNvSpPr txBox="1"/>
          <p:nvPr/>
        </p:nvSpPr>
        <p:spPr>
          <a:xfrm>
            <a:off x="813006" y="6945167"/>
            <a:ext cx="4081500" cy="1127400"/>
          </a:xfrm>
          <a:prstGeom prst="rect">
            <a:avLst/>
          </a:prstGeom>
          <a:noFill/>
          <a:ln>
            <a:noFill/>
          </a:ln>
        </p:spPr>
        <p:txBody>
          <a:bodyPr anchorCtr="0" anchor="t" bIns="0" lIns="0" spcFirstLastPara="1" rIns="0" wrap="square" tIns="0">
            <a:spAutoFit/>
          </a:bodyPr>
          <a:lstStyle/>
          <a:p>
            <a:pPr indent="0" lvl="0" marL="0" marR="0" rtl="0" algn="ctr">
              <a:lnSpc>
                <a:spcPct val="139973"/>
              </a:lnSpc>
              <a:spcBef>
                <a:spcPts val="0"/>
              </a:spcBef>
              <a:spcAft>
                <a:spcPts val="0"/>
              </a:spcAft>
              <a:buNone/>
            </a:pPr>
            <a:r>
              <a:rPr i="1" lang="en-US" sz="3052">
                <a:solidFill>
                  <a:srgbClr val="FFFFFF"/>
                </a:solidFill>
                <a:latin typeface="Vollkorn"/>
                <a:ea typeface="Vollkorn"/>
                <a:cs typeface="Vollkorn"/>
                <a:sym typeface="Vollkorn"/>
              </a:rPr>
              <a:t>28/1/1941 </a:t>
            </a:r>
            <a:endParaRPr i="1"/>
          </a:p>
          <a:p>
            <a:pPr indent="0" lvl="0" marL="0" marR="0" rtl="0" algn="ctr">
              <a:lnSpc>
                <a:spcPct val="139973"/>
              </a:lnSpc>
              <a:spcBef>
                <a:spcPts val="0"/>
              </a:spcBef>
              <a:spcAft>
                <a:spcPts val="0"/>
              </a:spcAft>
              <a:buNone/>
            </a:pPr>
            <a:r>
              <a:rPr i="1" lang="en-US" sz="3052">
                <a:solidFill>
                  <a:srgbClr val="FFFFFF"/>
                </a:solidFill>
                <a:latin typeface="Vollkorn"/>
                <a:ea typeface="Vollkorn"/>
                <a:cs typeface="Vollkorn"/>
                <a:sym typeface="Vollkorn"/>
              </a:rPr>
              <a:t>Nguyễn Ái Quốc về nước</a:t>
            </a:r>
            <a:endParaRPr i="1"/>
          </a:p>
        </p:txBody>
      </p:sp>
      <p:sp>
        <p:nvSpPr>
          <p:cNvPr id="417" name="Google Shape;417;p12"/>
          <p:cNvSpPr/>
          <p:nvPr/>
        </p:nvSpPr>
        <p:spPr>
          <a:xfrm>
            <a:off x="11362802" y="4094792"/>
            <a:ext cx="2940566" cy="4869389"/>
          </a:xfrm>
          <a:custGeom>
            <a:rect b="b" l="l" r="r" t="t"/>
            <a:pathLst>
              <a:path extrusionOk="0" h="4869389" w="2940566">
                <a:moveTo>
                  <a:pt x="0" y="0"/>
                </a:moveTo>
                <a:lnTo>
                  <a:pt x="2940566" y="0"/>
                </a:lnTo>
                <a:lnTo>
                  <a:pt x="2940566" y="4869389"/>
                </a:lnTo>
                <a:lnTo>
                  <a:pt x="0" y="4869389"/>
                </a:lnTo>
                <a:lnTo>
                  <a:pt x="0" y="0"/>
                </a:lnTo>
                <a:close/>
              </a:path>
            </a:pathLst>
          </a:custGeom>
          <a:blipFill rotWithShape="1">
            <a:blip r:embed="rId9">
              <a:alphaModFix/>
            </a:blip>
            <a:stretch>
              <a:fillRect b="0" l="-3842" r="-486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18" name="Google Shape;418;p12"/>
          <p:cNvSpPr/>
          <p:nvPr/>
        </p:nvSpPr>
        <p:spPr>
          <a:xfrm flipH="1">
            <a:off x="9990112" y="5127563"/>
            <a:ext cx="2469606" cy="1716376"/>
          </a:xfrm>
          <a:custGeom>
            <a:rect b="b" l="l" r="r" t="t"/>
            <a:pathLst>
              <a:path extrusionOk="0" h="1716376" w="2469606">
                <a:moveTo>
                  <a:pt x="2469606" y="0"/>
                </a:moveTo>
                <a:lnTo>
                  <a:pt x="0" y="0"/>
                </a:lnTo>
                <a:lnTo>
                  <a:pt x="0" y="1716376"/>
                </a:lnTo>
                <a:lnTo>
                  <a:pt x="2469606" y="1716376"/>
                </a:lnTo>
                <a:lnTo>
                  <a:pt x="2469606"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19" name="Google Shape;419;p12"/>
          <p:cNvSpPr/>
          <p:nvPr/>
        </p:nvSpPr>
        <p:spPr>
          <a:xfrm rot="10800000">
            <a:off x="10072074" y="6239897"/>
            <a:ext cx="2469606" cy="1716376"/>
          </a:xfrm>
          <a:custGeom>
            <a:rect b="b" l="l" r="r" t="t"/>
            <a:pathLst>
              <a:path extrusionOk="0" h="1716376" w="2469606">
                <a:moveTo>
                  <a:pt x="2469607" y="1716376"/>
                </a:moveTo>
                <a:lnTo>
                  <a:pt x="0" y="1716376"/>
                </a:lnTo>
                <a:lnTo>
                  <a:pt x="0" y="0"/>
                </a:lnTo>
                <a:lnTo>
                  <a:pt x="2469607" y="0"/>
                </a:lnTo>
                <a:lnTo>
                  <a:pt x="2469607" y="1716376"/>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20" name="Google Shape;420;p12"/>
          <p:cNvSpPr/>
          <p:nvPr/>
        </p:nvSpPr>
        <p:spPr>
          <a:xfrm>
            <a:off x="7814331" y="4070080"/>
            <a:ext cx="1380596" cy="1301212"/>
          </a:xfrm>
          <a:custGeom>
            <a:rect b="b" l="l" r="r" t="t"/>
            <a:pathLst>
              <a:path extrusionOk="0" h="1301212" w="1380596">
                <a:moveTo>
                  <a:pt x="0" y="0"/>
                </a:moveTo>
                <a:lnTo>
                  <a:pt x="1380596" y="0"/>
                </a:lnTo>
                <a:lnTo>
                  <a:pt x="1380596" y="1301212"/>
                </a:lnTo>
                <a:lnTo>
                  <a:pt x="0" y="1301212"/>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21" name="Google Shape;421;p12"/>
          <p:cNvSpPr/>
          <p:nvPr/>
        </p:nvSpPr>
        <p:spPr>
          <a:xfrm>
            <a:off x="7847219" y="7931560"/>
            <a:ext cx="1084818" cy="923451"/>
          </a:xfrm>
          <a:custGeom>
            <a:rect b="b" l="l" r="r" t="t"/>
            <a:pathLst>
              <a:path extrusionOk="0" h="923451" w="1084818">
                <a:moveTo>
                  <a:pt x="0" y="0"/>
                </a:moveTo>
                <a:lnTo>
                  <a:pt x="1084817" y="0"/>
                </a:lnTo>
                <a:lnTo>
                  <a:pt x="1084817" y="923451"/>
                </a:lnTo>
                <a:lnTo>
                  <a:pt x="0" y="923451"/>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22" name="Google Shape;422;p12"/>
          <p:cNvSpPr txBox="1"/>
          <p:nvPr/>
        </p:nvSpPr>
        <p:spPr>
          <a:xfrm>
            <a:off x="11504000" y="8973706"/>
            <a:ext cx="2730600" cy="8862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399">
                <a:solidFill>
                  <a:srgbClr val="FFFFFF"/>
                </a:solidFill>
                <a:latin typeface="Vollkorn"/>
                <a:ea typeface="Vollkorn"/>
                <a:cs typeface="Vollkorn"/>
                <a:sym typeface="Vollkorn"/>
              </a:rPr>
              <a:t>Thi hành chính sách </a:t>
            </a:r>
            <a:endParaRPr i="1"/>
          </a:p>
          <a:p>
            <a:pPr indent="0" lvl="0" marL="0" marR="0" rtl="0" algn="ctr">
              <a:lnSpc>
                <a:spcPct val="140016"/>
              </a:lnSpc>
              <a:spcBef>
                <a:spcPts val="0"/>
              </a:spcBef>
              <a:spcAft>
                <a:spcPts val="0"/>
              </a:spcAft>
              <a:buNone/>
            </a:pPr>
            <a:r>
              <a:rPr i="1" lang="en-US" sz="2399">
                <a:solidFill>
                  <a:srgbClr val="FFFFFF"/>
                </a:solidFill>
                <a:latin typeface="Vollkorn"/>
                <a:ea typeface="Vollkorn"/>
                <a:cs typeface="Vollkorn"/>
                <a:sym typeface="Vollkorn"/>
              </a:rPr>
              <a:t>"dân tộc tự quyết"</a:t>
            </a:r>
            <a:endParaRPr i="1"/>
          </a:p>
        </p:txBody>
      </p:sp>
      <p:sp>
        <p:nvSpPr>
          <p:cNvPr id="423" name="Google Shape;423;p12"/>
          <p:cNvSpPr/>
          <p:nvPr/>
        </p:nvSpPr>
        <p:spPr>
          <a:xfrm rot="3007790">
            <a:off x="13027016" y="7445497"/>
            <a:ext cx="1807311" cy="1256081"/>
          </a:xfrm>
          <a:custGeom>
            <a:rect b="b" l="l" r="r" t="t"/>
            <a:pathLst>
              <a:path extrusionOk="0" h="1256081" w="1807311">
                <a:moveTo>
                  <a:pt x="1807312" y="1256081"/>
                </a:moveTo>
                <a:lnTo>
                  <a:pt x="0" y="1256081"/>
                </a:lnTo>
                <a:lnTo>
                  <a:pt x="0" y="0"/>
                </a:lnTo>
                <a:lnTo>
                  <a:pt x="1807312" y="0"/>
                </a:lnTo>
                <a:lnTo>
                  <a:pt x="1807312" y="1256081"/>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24" name="Google Shape;424;p12"/>
          <p:cNvSpPr/>
          <p:nvPr/>
        </p:nvSpPr>
        <p:spPr>
          <a:xfrm flipH="1" rot="8396802">
            <a:off x="12681771" y="4428780"/>
            <a:ext cx="2088157" cy="1451269"/>
          </a:xfrm>
          <a:custGeom>
            <a:rect b="b" l="l" r="r" t="t"/>
            <a:pathLst>
              <a:path extrusionOk="0" h="1451269" w="2088157">
                <a:moveTo>
                  <a:pt x="0" y="1451269"/>
                </a:moveTo>
                <a:lnTo>
                  <a:pt x="2088157" y="1451269"/>
                </a:lnTo>
                <a:lnTo>
                  <a:pt x="2088157" y="0"/>
                </a:lnTo>
                <a:lnTo>
                  <a:pt x="0" y="0"/>
                </a:lnTo>
                <a:lnTo>
                  <a:pt x="0" y="1451269"/>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25" name="Google Shape;425;p12"/>
          <p:cNvSpPr/>
          <p:nvPr/>
        </p:nvSpPr>
        <p:spPr>
          <a:xfrm>
            <a:off x="13590689" y="6259227"/>
            <a:ext cx="1298301" cy="392736"/>
          </a:xfrm>
          <a:custGeom>
            <a:rect b="b" l="l" r="r" t="t"/>
            <a:pathLst>
              <a:path extrusionOk="0" h="392736" w="1298301">
                <a:moveTo>
                  <a:pt x="0" y="0"/>
                </a:moveTo>
                <a:lnTo>
                  <a:pt x="1298301" y="0"/>
                </a:lnTo>
                <a:lnTo>
                  <a:pt x="1298301" y="392736"/>
                </a:lnTo>
                <a:lnTo>
                  <a:pt x="0" y="392736"/>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26" name="Google Shape;426;p12"/>
          <p:cNvSpPr/>
          <p:nvPr/>
        </p:nvSpPr>
        <p:spPr>
          <a:xfrm>
            <a:off x="15868281" y="5046638"/>
            <a:ext cx="1160749" cy="3352343"/>
          </a:xfrm>
          <a:custGeom>
            <a:rect b="b" l="l" r="r" t="t"/>
            <a:pathLst>
              <a:path extrusionOk="0" h="3352343" w="1160749">
                <a:moveTo>
                  <a:pt x="0" y="0"/>
                </a:moveTo>
                <a:lnTo>
                  <a:pt x="1160749" y="0"/>
                </a:lnTo>
                <a:lnTo>
                  <a:pt x="1160749" y="3352343"/>
                </a:lnTo>
                <a:lnTo>
                  <a:pt x="0" y="3352343"/>
                </a:lnTo>
                <a:lnTo>
                  <a:pt x="0" y="0"/>
                </a:lnTo>
                <a:close/>
              </a:path>
            </a:pathLst>
          </a:cu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27" name="Google Shape;427;p12"/>
          <p:cNvSpPr txBox="1"/>
          <p:nvPr/>
        </p:nvSpPr>
        <p:spPr>
          <a:xfrm>
            <a:off x="8901790" y="8051477"/>
            <a:ext cx="2095800" cy="8862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399">
                <a:solidFill>
                  <a:srgbClr val="FFFFFF"/>
                </a:solidFill>
                <a:latin typeface="Vollkorn"/>
                <a:ea typeface="Vollkorn"/>
                <a:cs typeface="Vollkorn"/>
                <a:sym typeface="Vollkorn"/>
              </a:rPr>
              <a:t>Đứng riêng thành lập một quốc gia </a:t>
            </a:r>
            <a:endParaRPr i="1"/>
          </a:p>
        </p:txBody>
      </p:sp>
      <p:sp>
        <p:nvSpPr>
          <p:cNvPr id="428" name="Google Shape;428;p12"/>
          <p:cNvSpPr txBox="1"/>
          <p:nvPr/>
        </p:nvSpPr>
        <p:spPr>
          <a:xfrm>
            <a:off x="9021209" y="4037642"/>
            <a:ext cx="2203800" cy="13449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i="1" lang="en-US" sz="2299">
                <a:solidFill>
                  <a:srgbClr val="FFFFFF"/>
                </a:solidFill>
                <a:latin typeface="Vollkorn"/>
                <a:ea typeface="Vollkorn"/>
                <a:cs typeface="Vollkorn"/>
                <a:sym typeface="Vollkorn"/>
              </a:rPr>
              <a:t>Tổ chức thành</a:t>
            </a:r>
            <a:endParaRPr i="1"/>
          </a:p>
          <a:p>
            <a:pPr indent="0" lvl="0" marL="0" marR="0" rtl="0" algn="ctr">
              <a:lnSpc>
                <a:spcPct val="140017"/>
              </a:lnSpc>
              <a:spcBef>
                <a:spcPts val="0"/>
              </a:spcBef>
              <a:spcAft>
                <a:spcPts val="0"/>
              </a:spcAft>
              <a:buNone/>
            </a:pPr>
            <a:r>
              <a:rPr i="1" lang="en-US" sz="2299">
                <a:solidFill>
                  <a:srgbClr val="FFFFFF"/>
                </a:solidFill>
                <a:latin typeface="Vollkorn"/>
                <a:ea typeface="Vollkorn"/>
                <a:cs typeface="Vollkorn"/>
                <a:sym typeface="Vollkorn"/>
              </a:rPr>
              <a:t> liên bang </a:t>
            </a:r>
            <a:endParaRPr i="1"/>
          </a:p>
          <a:p>
            <a:pPr indent="0" lvl="0" marL="0" marR="0" rtl="0" algn="ctr">
              <a:lnSpc>
                <a:spcPct val="140017"/>
              </a:lnSpc>
              <a:spcBef>
                <a:spcPts val="0"/>
              </a:spcBef>
              <a:spcAft>
                <a:spcPts val="0"/>
              </a:spcAft>
              <a:buNone/>
            </a:pPr>
            <a:r>
              <a:rPr i="1" lang="en-US" sz="2299">
                <a:solidFill>
                  <a:srgbClr val="FFFFFF"/>
                </a:solidFill>
                <a:latin typeface="Vollkorn"/>
                <a:ea typeface="Vollkorn"/>
                <a:cs typeface="Vollkorn"/>
                <a:sym typeface="Vollkorn"/>
              </a:rPr>
              <a:t>cộng hòa dân chủ</a:t>
            </a:r>
            <a:endParaRPr i="1"/>
          </a:p>
        </p:txBody>
      </p:sp>
      <p:sp>
        <p:nvSpPr>
          <p:cNvPr id="429" name="Google Shape;429;p12"/>
          <p:cNvSpPr txBox="1"/>
          <p:nvPr/>
        </p:nvSpPr>
        <p:spPr>
          <a:xfrm>
            <a:off x="14888990" y="7839090"/>
            <a:ext cx="1106700" cy="1169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000">
                <a:solidFill>
                  <a:srgbClr val="FFFFFF"/>
                </a:solidFill>
                <a:latin typeface="Vollkorn"/>
                <a:ea typeface="Vollkorn"/>
                <a:cs typeface="Vollkorn"/>
                <a:sym typeface="Vollkorn"/>
              </a:rPr>
              <a:t>Cao Miên Độc lập đồng minh</a:t>
            </a:r>
            <a:endParaRPr i="1"/>
          </a:p>
        </p:txBody>
      </p:sp>
      <p:sp>
        <p:nvSpPr>
          <p:cNvPr id="430" name="Google Shape;430;p12"/>
          <p:cNvSpPr txBox="1"/>
          <p:nvPr/>
        </p:nvSpPr>
        <p:spPr>
          <a:xfrm>
            <a:off x="14888990" y="4610283"/>
            <a:ext cx="1106700" cy="1169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000">
                <a:solidFill>
                  <a:srgbClr val="FFFFFF"/>
                </a:solidFill>
                <a:latin typeface="Vollkorn"/>
                <a:ea typeface="Vollkorn"/>
                <a:cs typeface="Vollkorn"/>
                <a:sym typeface="Vollkorn"/>
              </a:rPr>
              <a:t>Ai Lao</a:t>
            </a:r>
            <a:endParaRPr i="1"/>
          </a:p>
          <a:p>
            <a:pPr indent="0" lvl="0" marL="0" marR="0" rtl="0" algn="ctr">
              <a:lnSpc>
                <a:spcPct val="140000"/>
              </a:lnSpc>
              <a:spcBef>
                <a:spcPts val="0"/>
              </a:spcBef>
              <a:spcAft>
                <a:spcPts val="0"/>
              </a:spcAft>
              <a:buNone/>
            </a:pPr>
            <a:r>
              <a:rPr i="1" lang="en-US" sz="2000">
                <a:solidFill>
                  <a:srgbClr val="FFFFFF"/>
                </a:solidFill>
                <a:latin typeface="Vollkorn"/>
                <a:ea typeface="Vollkorn"/>
                <a:cs typeface="Vollkorn"/>
                <a:sym typeface="Vollkorn"/>
              </a:rPr>
              <a:t> Độc lập đồng minh</a:t>
            </a:r>
            <a:endParaRPr i="1"/>
          </a:p>
        </p:txBody>
      </p:sp>
      <p:sp>
        <p:nvSpPr>
          <p:cNvPr id="431" name="Google Shape;431;p12"/>
          <p:cNvSpPr txBox="1"/>
          <p:nvPr/>
        </p:nvSpPr>
        <p:spPr>
          <a:xfrm>
            <a:off x="14888990" y="6055338"/>
            <a:ext cx="1106700" cy="1169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000">
                <a:solidFill>
                  <a:srgbClr val="FFFFFF"/>
                </a:solidFill>
                <a:latin typeface="Vollkorn"/>
                <a:ea typeface="Vollkorn"/>
                <a:cs typeface="Vollkorn"/>
                <a:sym typeface="Vollkorn"/>
              </a:rPr>
              <a:t>Việt Nam </a:t>
            </a:r>
            <a:endParaRPr i="1"/>
          </a:p>
          <a:p>
            <a:pPr indent="0" lvl="0" marL="0" marR="0" rtl="0" algn="ctr">
              <a:lnSpc>
                <a:spcPct val="140000"/>
              </a:lnSpc>
              <a:spcBef>
                <a:spcPts val="0"/>
              </a:spcBef>
              <a:spcAft>
                <a:spcPts val="0"/>
              </a:spcAft>
              <a:buNone/>
            </a:pPr>
            <a:r>
              <a:rPr i="1" lang="en-US" sz="2000">
                <a:solidFill>
                  <a:srgbClr val="FFFFFF"/>
                </a:solidFill>
                <a:latin typeface="Vollkorn"/>
                <a:ea typeface="Vollkorn"/>
                <a:cs typeface="Vollkorn"/>
                <a:sym typeface="Vollkorn"/>
              </a:rPr>
              <a:t> Độc lập đồng minh</a:t>
            </a:r>
            <a:endParaRPr i="1"/>
          </a:p>
        </p:txBody>
      </p:sp>
      <p:sp>
        <p:nvSpPr>
          <p:cNvPr id="432" name="Google Shape;432;p12"/>
          <p:cNvSpPr txBox="1"/>
          <p:nvPr/>
        </p:nvSpPr>
        <p:spPr>
          <a:xfrm>
            <a:off x="16839268" y="5726812"/>
            <a:ext cx="1106700" cy="22341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i="1" lang="en-US" sz="2199">
                <a:solidFill>
                  <a:srgbClr val="FFFFFF"/>
                </a:solidFill>
                <a:latin typeface="Vollkorn"/>
                <a:ea typeface="Vollkorn"/>
                <a:cs typeface="Vollkorn"/>
                <a:sym typeface="Vollkorn"/>
              </a:rPr>
              <a:t>Đông Dương </a:t>
            </a:r>
            <a:endParaRPr i="1"/>
          </a:p>
          <a:p>
            <a:pPr indent="0" lvl="0" marL="0" marR="0" rtl="0" algn="ctr">
              <a:lnSpc>
                <a:spcPct val="140018"/>
              </a:lnSpc>
              <a:spcBef>
                <a:spcPts val="0"/>
              </a:spcBef>
              <a:spcAft>
                <a:spcPts val="0"/>
              </a:spcAft>
              <a:buNone/>
            </a:pPr>
            <a:r>
              <a:rPr i="1" lang="en-US" sz="2199">
                <a:solidFill>
                  <a:srgbClr val="FFFFFF"/>
                </a:solidFill>
                <a:latin typeface="Vollkorn"/>
                <a:ea typeface="Vollkorn"/>
                <a:cs typeface="Vollkorn"/>
                <a:sym typeface="Vollkorn"/>
              </a:rPr>
              <a:t> Độc lập đồng minh</a:t>
            </a:r>
            <a:endParaRPr i="1"/>
          </a:p>
        </p:txBody>
      </p:sp>
    </p:spTree>
  </p:cSld>
  <p:clrMapOvr>
    <a:masterClrMapping/>
  </p:clrMapOvr>
  <p:transition spd="slow" p14:dur="1500">
    <p:split orient="ver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436" name="Shape 436"/>
        <p:cNvGrpSpPr/>
        <p:nvPr/>
      </p:nvGrpSpPr>
      <p:grpSpPr>
        <a:xfrm>
          <a:off x="0" y="0"/>
          <a:ext cx="0" cy="0"/>
          <a:chOff x="0" y="0"/>
          <a:chExt cx="0" cy="0"/>
        </a:xfrm>
      </p:grpSpPr>
      <p:sp>
        <p:nvSpPr>
          <p:cNvPr id="437" name="Google Shape;437;p13"/>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38" name="Google Shape;438;p13"/>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39" name="Google Shape;439;p13"/>
          <p:cNvGrpSpPr/>
          <p:nvPr/>
        </p:nvGrpSpPr>
        <p:grpSpPr>
          <a:xfrm>
            <a:off x="1448611" y="1771068"/>
            <a:ext cx="3232383" cy="1301034"/>
            <a:chOff x="0" y="0"/>
            <a:chExt cx="4309845" cy="1734713"/>
          </a:xfrm>
        </p:grpSpPr>
        <p:sp>
          <p:nvSpPr>
            <p:cNvPr id="440" name="Google Shape;440;p13"/>
            <p:cNvSpPr/>
            <p:nvPr/>
          </p:nvSpPr>
          <p:spPr>
            <a:xfrm flipH="1">
              <a:off x="0" y="0"/>
              <a:ext cx="4309845" cy="1734713"/>
            </a:xfrm>
            <a:custGeom>
              <a:rect b="b" l="l" r="r" t="t"/>
              <a:pathLst>
                <a:path extrusionOk="0" h="1734713" w="4309845">
                  <a:moveTo>
                    <a:pt x="4309845" y="0"/>
                  </a:moveTo>
                  <a:lnTo>
                    <a:pt x="0" y="0"/>
                  </a:lnTo>
                  <a:lnTo>
                    <a:pt x="0" y="1734713"/>
                  </a:lnTo>
                  <a:lnTo>
                    <a:pt x="4309845" y="1734713"/>
                  </a:lnTo>
                  <a:lnTo>
                    <a:pt x="4309845"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41" name="Google Shape;441;p13"/>
            <p:cNvSpPr txBox="1"/>
            <p:nvPr/>
          </p:nvSpPr>
          <p:spPr>
            <a:xfrm>
              <a:off x="0" y="34159"/>
              <a:ext cx="4309800" cy="154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274">
                  <a:solidFill>
                    <a:srgbClr val="000000"/>
                  </a:solidFill>
                  <a:latin typeface="Vollkorn"/>
                  <a:ea typeface="Vollkorn"/>
                  <a:cs typeface="Vollkorn"/>
                  <a:sym typeface="Vollkorn"/>
                </a:rPr>
                <a:t>Bối cảnh lịch sử và</a:t>
              </a:r>
              <a:endParaRPr i="1"/>
            </a:p>
            <a:p>
              <a:pPr indent="0" lvl="0" marL="0" marR="0" rtl="0" algn="ctr">
                <a:lnSpc>
                  <a:spcPct val="115000"/>
                </a:lnSpc>
                <a:spcBef>
                  <a:spcPts val="0"/>
                </a:spcBef>
                <a:spcAft>
                  <a:spcPts val="0"/>
                </a:spcAft>
                <a:buNone/>
              </a:pPr>
              <a:r>
                <a:rPr i="1" lang="en-US" sz="2274">
                  <a:solidFill>
                    <a:srgbClr val="000000"/>
                  </a:solidFill>
                  <a:latin typeface="Vollkorn"/>
                  <a:ea typeface="Vollkorn"/>
                  <a:cs typeface="Vollkorn"/>
                  <a:sym typeface="Vollkorn"/>
                </a:rPr>
                <a:t> chủ trương chiến lược mới của Đảng</a:t>
              </a:r>
              <a:endParaRPr i="1"/>
            </a:p>
          </p:txBody>
        </p:sp>
      </p:grpSp>
      <p:grpSp>
        <p:nvGrpSpPr>
          <p:cNvPr id="442" name="Google Shape;442;p13"/>
          <p:cNvGrpSpPr/>
          <p:nvPr/>
        </p:nvGrpSpPr>
        <p:grpSpPr>
          <a:xfrm>
            <a:off x="8765779" y="1851456"/>
            <a:ext cx="7987725" cy="1480598"/>
            <a:chOff x="0" y="0"/>
            <a:chExt cx="10650300" cy="1974131"/>
          </a:xfrm>
        </p:grpSpPr>
        <p:sp>
          <p:nvSpPr>
            <p:cNvPr id="443" name="Google Shape;443;p13"/>
            <p:cNvSpPr/>
            <p:nvPr/>
          </p:nvSpPr>
          <p:spPr>
            <a:xfrm>
              <a:off x="354181" y="0"/>
              <a:ext cx="9809344" cy="1974131"/>
            </a:xfrm>
            <a:custGeom>
              <a:rect b="b" l="l" r="r" t="t"/>
              <a:pathLst>
                <a:path extrusionOk="0" h="1974131" w="9809344">
                  <a:moveTo>
                    <a:pt x="0" y="0"/>
                  </a:moveTo>
                  <a:lnTo>
                    <a:pt x="9809344" y="0"/>
                  </a:lnTo>
                  <a:lnTo>
                    <a:pt x="9809344" y="1974131"/>
                  </a:lnTo>
                  <a:lnTo>
                    <a:pt x="0" y="197413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44" name="Google Shape;444;p13"/>
            <p:cNvSpPr txBox="1"/>
            <p:nvPr/>
          </p:nvSpPr>
          <p:spPr>
            <a:xfrm>
              <a:off x="0" y="418317"/>
              <a:ext cx="10650300" cy="1280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Hội nghị Ban Chấp hành Trung ương (5/1941) </a:t>
              </a:r>
              <a:endParaRPr i="1"/>
            </a:p>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tại Pác Pó (Cao Bằng) - Lần VIII</a:t>
              </a:r>
              <a:endParaRPr i="1"/>
            </a:p>
          </p:txBody>
        </p:sp>
      </p:grpSp>
      <p:sp>
        <p:nvSpPr>
          <p:cNvPr id="445" name="Google Shape;445;p13"/>
          <p:cNvSpPr txBox="1"/>
          <p:nvPr/>
        </p:nvSpPr>
        <p:spPr>
          <a:xfrm>
            <a:off x="8110364" y="3458214"/>
            <a:ext cx="9835800" cy="477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i="1" lang="en-US" sz="3099" u="sng">
                <a:solidFill>
                  <a:srgbClr val="FFFFFF"/>
                </a:solidFill>
                <a:latin typeface="Vollkorn"/>
                <a:ea typeface="Vollkorn"/>
                <a:cs typeface="Vollkorn"/>
                <a:sym typeface="Vollkorn"/>
              </a:rPr>
              <a:t>Thứ tư, tập hợp rộng rãi mọi lực lượng dân tộc</a:t>
            </a:r>
            <a:endParaRPr i="1"/>
          </a:p>
        </p:txBody>
      </p:sp>
      <p:grpSp>
        <p:nvGrpSpPr>
          <p:cNvPr id="446" name="Google Shape;446;p13"/>
          <p:cNvGrpSpPr/>
          <p:nvPr/>
        </p:nvGrpSpPr>
        <p:grpSpPr>
          <a:xfrm>
            <a:off x="4927168" y="4075385"/>
            <a:ext cx="2615396" cy="2615396"/>
            <a:chOff x="0" y="0"/>
            <a:chExt cx="3487195" cy="3487195"/>
          </a:xfrm>
        </p:grpSpPr>
        <p:grpSp>
          <p:nvGrpSpPr>
            <p:cNvPr id="447" name="Google Shape;447;p13"/>
            <p:cNvGrpSpPr/>
            <p:nvPr/>
          </p:nvGrpSpPr>
          <p:grpSpPr>
            <a:xfrm>
              <a:off x="0" y="0"/>
              <a:ext cx="3487195" cy="3487195"/>
              <a:chOff x="0" y="0"/>
              <a:chExt cx="812800" cy="812800"/>
            </a:xfrm>
          </p:grpSpPr>
          <p:sp>
            <p:nvSpPr>
              <p:cNvPr id="448" name="Google Shape;448;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49" name="Google Shape;449;p13"/>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93388"/>
                  </a:lnSpc>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450" name="Google Shape;450;p13"/>
            <p:cNvSpPr/>
            <p:nvPr/>
          </p:nvSpPr>
          <p:spPr>
            <a:xfrm>
              <a:off x="773868" y="801748"/>
              <a:ext cx="1939459" cy="1883700"/>
            </a:xfrm>
            <a:custGeom>
              <a:rect b="b" l="l" r="r" t="t"/>
              <a:pathLst>
                <a:path extrusionOk="0" h="1883700" w="1939459">
                  <a:moveTo>
                    <a:pt x="0" y="0"/>
                  </a:moveTo>
                  <a:lnTo>
                    <a:pt x="1939459" y="0"/>
                  </a:lnTo>
                  <a:lnTo>
                    <a:pt x="1939459" y="1883699"/>
                  </a:lnTo>
                  <a:lnTo>
                    <a:pt x="0" y="188369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451" name="Google Shape;451;p13"/>
          <p:cNvSpPr/>
          <p:nvPr/>
        </p:nvSpPr>
        <p:spPr>
          <a:xfrm rot="-1964000">
            <a:off x="6893937" y="2703533"/>
            <a:ext cx="1396227" cy="1203294"/>
          </a:xfrm>
          <a:custGeom>
            <a:rect b="b" l="l" r="r" t="t"/>
            <a:pathLst>
              <a:path extrusionOk="0" h="1203294" w="1396227">
                <a:moveTo>
                  <a:pt x="0" y="0"/>
                </a:moveTo>
                <a:lnTo>
                  <a:pt x="1396227" y="0"/>
                </a:lnTo>
                <a:lnTo>
                  <a:pt x="1396227" y="1203293"/>
                </a:lnTo>
                <a:lnTo>
                  <a:pt x="0" y="1203293"/>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52" name="Google Shape;452;p13"/>
          <p:cNvSpPr/>
          <p:nvPr/>
        </p:nvSpPr>
        <p:spPr>
          <a:xfrm flipH="1">
            <a:off x="813006" y="3958334"/>
            <a:ext cx="3986008" cy="2849498"/>
          </a:xfrm>
          <a:custGeom>
            <a:rect b="b" l="l" r="r" t="t"/>
            <a:pathLst>
              <a:path extrusionOk="0" h="618846" w="865670">
                <a:moveTo>
                  <a:pt x="820998" y="0"/>
                </a:moveTo>
                <a:lnTo>
                  <a:pt x="44672" y="0"/>
                </a:lnTo>
                <a:cubicBezTo>
                  <a:pt x="20000" y="0"/>
                  <a:pt x="0" y="20000"/>
                  <a:pt x="0" y="44672"/>
                </a:cubicBezTo>
                <a:lnTo>
                  <a:pt x="0" y="574174"/>
                </a:lnTo>
                <a:cubicBezTo>
                  <a:pt x="0" y="586022"/>
                  <a:pt x="4706" y="597384"/>
                  <a:pt x="13084" y="605762"/>
                </a:cubicBezTo>
                <a:cubicBezTo>
                  <a:pt x="21462" y="614140"/>
                  <a:pt x="32824" y="618846"/>
                  <a:pt x="44672" y="618846"/>
                </a:cubicBezTo>
                <a:lnTo>
                  <a:pt x="820998" y="618846"/>
                </a:lnTo>
                <a:cubicBezTo>
                  <a:pt x="832846" y="618846"/>
                  <a:pt x="844209" y="614140"/>
                  <a:pt x="852586" y="605762"/>
                </a:cubicBezTo>
                <a:cubicBezTo>
                  <a:pt x="860964" y="597384"/>
                  <a:pt x="865670" y="586022"/>
                  <a:pt x="865670" y="574174"/>
                </a:cubicBezTo>
                <a:lnTo>
                  <a:pt x="865670" y="44672"/>
                </a:lnTo>
                <a:cubicBezTo>
                  <a:pt x="865670" y="32824"/>
                  <a:pt x="860964" y="21462"/>
                  <a:pt x="852586" y="13084"/>
                </a:cubicBezTo>
                <a:cubicBezTo>
                  <a:pt x="844209" y="4707"/>
                  <a:pt x="832846" y="0"/>
                  <a:pt x="820998" y="0"/>
                </a:cubicBezTo>
                <a:close/>
              </a:path>
            </a:pathLst>
          </a:custGeom>
          <a:blipFill rotWithShape="1">
            <a:blip r:embed="rId8">
              <a:alphaModFix/>
            </a:blip>
            <a:stretch>
              <a:fillRect b="0" l="-13684" r="-13683" t="0"/>
            </a:stretch>
          </a:blipFill>
          <a:ln cap="rnd" cmpd="sng" w="38100">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53" name="Google Shape;453;p13"/>
          <p:cNvSpPr txBox="1"/>
          <p:nvPr/>
        </p:nvSpPr>
        <p:spPr>
          <a:xfrm>
            <a:off x="5326736" y="1287051"/>
            <a:ext cx="77034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giải phóng dân tộc 1939 - 1945</a:t>
            </a:r>
            <a:endParaRPr i="1"/>
          </a:p>
        </p:txBody>
      </p:sp>
      <p:sp>
        <p:nvSpPr>
          <p:cNvPr id="454" name="Google Shape;454;p13"/>
          <p:cNvSpPr txBox="1"/>
          <p:nvPr/>
        </p:nvSpPr>
        <p:spPr>
          <a:xfrm>
            <a:off x="3199625" y="713199"/>
            <a:ext cx="120069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455" name="Google Shape;455;p13"/>
          <p:cNvSpPr txBox="1"/>
          <p:nvPr/>
        </p:nvSpPr>
        <p:spPr>
          <a:xfrm>
            <a:off x="813006" y="6945167"/>
            <a:ext cx="4081500" cy="1127400"/>
          </a:xfrm>
          <a:prstGeom prst="rect">
            <a:avLst/>
          </a:prstGeom>
          <a:noFill/>
          <a:ln>
            <a:noFill/>
          </a:ln>
        </p:spPr>
        <p:txBody>
          <a:bodyPr anchorCtr="0" anchor="t" bIns="0" lIns="0" spcFirstLastPara="1" rIns="0" wrap="square" tIns="0">
            <a:spAutoFit/>
          </a:bodyPr>
          <a:lstStyle/>
          <a:p>
            <a:pPr indent="0" lvl="0" marL="0" marR="0" rtl="0" algn="ctr">
              <a:lnSpc>
                <a:spcPct val="139973"/>
              </a:lnSpc>
              <a:spcBef>
                <a:spcPts val="0"/>
              </a:spcBef>
              <a:spcAft>
                <a:spcPts val="0"/>
              </a:spcAft>
              <a:buNone/>
            </a:pPr>
            <a:r>
              <a:rPr i="1" lang="en-US" sz="3052">
                <a:solidFill>
                  <a:srgbClr val="FFFFFF"/>
                </a:solidFill>
                <a:latin typeface="Vollkorn"/>
                <a:ea typeface="Vollkorn"/>
                <a:cs typeface="Vollkorn"/>
                <a:sym typeface="Vollkorn"/>
              </a:rPr>
              <a:t>28/1/1941 </a:t>
            </a:r>
            <a:endParaRPr i="1"/>
          </a:p>
          <a:p>
            <a:pPr indent="0" lvl="0" marL="0" marR="0" rtl="0" algn="ctr">
              <a:lnSpc>
                <a:spcPct val="139973"/>
              </a:lnSpc>
              <a:spcBef>
                <a:spcPts val="0"/>
              </a:spcBef>
              <a:spcAft>
                <a:spcPts val="0"/>
              </a:spcAft>
              <a:buNone/>
            </a:pPr>
            <a:r>
              <a:rPr i="1" lang="en-US" sz="3052">
                <a:solidFill>
                  <a:srgbClr val="FFFFFF"/>
                </a:solidFill>
                <a:latin typeface="Vollkorn"/>
                <a:ea typeface="Vollkorn"/>
                <a:cs typeface="Vollkorn"/>
                <a:sym typeface="Vollkorn"/>
              </a:rPr>
              <a:t>Nguyễn Ái Quốc về nước</a:t>
            </a:r>
            <a:endParaRPr i="1"/>
          </a:p>
        </p:txBody>
      </p:sp>
      <p:grpSp>
        <p:nvGrpSpPr>
          <p:cNvPr id="456" name="Google Shape;456;p13"/>
          <p:cNvGrpSpPr/>
          <p:nvPr/>
        </p:nvGrpSpPr>
        <p:grpSpPr>
          <a:xfrm>
            <a:off x="11543623" y="4040865"/>
            <a:ext cx="2171787" cy="2205721"/>
            <a:chOff x="0" y="-12700"/>
            <a:chExt cx="812800" cy="825500"/>
          </a:xfrm>
        </p:grpSpPr>
        <p:sp>
          <p:nvSpPr>
            <p:cNvPr id="457" name="Google Shape;457;p13"/>
            <p:cNvSpPr/>
            <p:nvPr/>
          </p:nvSpPr>
          <p:spPr>
            <a:xfrm>
              <a:off x="0" y="0"/>
              <a:ext cx="812800" cy="812800"/>
            </a:xfrm>
            <a:custGeom>
              <a:rect b="b" l="l" r="r" t="t"/>
              <a:pathLst>
                <a:path extrusionOk="0"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E90000"/>
            </a:solid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58" name="Google Shape;458;p13"/>
            <p:cNvSpPr txBox="1"/>
            <p:nvPr/>
          </p:nvSpPr>
          <p:spPr>
            <a:xfrm>
              <a:off x="63500" y="-12700"/>
              <a:ext cx="685800" cy="7620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3000">
                  <a:solidFill>
                    <a:srgbClr val="FFE600"/>
                  </a:solidFill>
                  <a:latin typeface="Vollkorn"/>
                  <a:ea typeface="Vollkorn"/>
                  <a:cs typeface="Vollkorn"/>
                  <a:sym typeface="Vollkorn"/>
                </a:rPr>
                <a:t>Mặt trận </a:t>
              </a:r>
              <a:endParaRPr i="1"/>
            </a:p>
            <a:p>
              <a:pPr indent="0" lvl="0" marL="0" marR="0" rtl="0" algn="ctr">
                <a:lnSpc>
                  <a:spcPct val="140000"/>
                </a:lnSpc>
                <a:spcBef>
                  <a:spcPts val="0"/>
                </a:spcBef>
                <a:spcAft>
                  <a:spcPts val="0"/>
                </a:spcAft>
                <a:buNone/>
              </a:pPr>
              <a:r>
                <a:rPr i="1" lang="en-US" sz="3000">
                  <a:solidFill>
                    <a:srgbClr val="FFE600"/>
                  </a:solidFill>
                  <a:latin typeface="Vollkorn"/>
                  <a:ea typeface="Vollkorn"/>
                  <a:cs typeface="Vollkorn"/>
                  <a:sym typeface="Vollkorn"/>
                </a:rPr>
                <a:t>Việt Minh</a:t>
              </a:r>
              <a:endParaRPr i="1"/>
            </a:p>
          </p:txBody>
        </p:sp>
      </p:grpSp>
      <p:grpSp>
        <p:nvGrpSpPr>
          <p:cNvPr id="459" name="Google Shape;459;p13"/>
          <p:cNvGrpSpPr/>
          <p:nvPr/>
        </p:nvGrpSpPr>
        <p:grpSpPr>
          <a:xfrm>
            <a:off x="7898220" y="5470867"/>
            <a:ext cx="1568975" cy="1678799"/>
            <a:chOff x="0" y="0"/>
            <a:chExt cx="1620955" cy="1734417"/>
          </a:xfrm>
        </p:grpSpPr>
        <p:sp>
          <p:nvSpPr>
            <p:cNvPr id="460" name="Google Shape;460;p13"/>
            <p:cNvSpPr/>
            <p:nvPr/>
          </p:nvSpPr>
          <p:spPr>
            <a:xfrm>
              <a:off x="0" y="0"/>
              <a:ext cx="1620955" cy="1734417"/>
            </a:xfrm>
            <a:custGeom>
              <a:rect b="b" l="l" r="r" t="t"/>
              <a:pathLst>
                <a:path extrusionOk="0" h="1734417" w="1620955">
                  <a:moveTo>
                    <a:pt x="810478" y="0"/>
                  </a:moveTo>
                  <a:lnTo>
                    <a:pt x="889104" y="71160"/>
                  </a:lnTo>
                  <a:lnTo>
                    <a:pt x="979913" y="18951"/>
                  </a:lnTo>
                  <a:lnTo>
                    <a:pt x="1042917" y="105951"/>
                  </a:lnTo>
                  <a:lnTo>
                    <a:pt x="1141945" y="74974"/>
                  </a:lnTo>
                  <a:lnTo>
                    <a:pt x="1186572" y="174013"/>
                  </a:lnTo>
                  <a:lnTo>
                    <a:pt x="1289488" y="165622"/>
                  </a:lnTo>
                  <a:lnTo>
                    <a:pt x="1313792" y="272371"/>
                  </a:lnTo>
                  <a:lnTo>
                    <a:pt x="1416097" y="286932"/>
                  </a:lnTo>
                  <a:lnTo>
                    <a:pt x="1419012" y="396726"/>
                  </a:lnTo>
                  <a:lnTo>
                    <a:pt x="1516239" y="433604"/>
                  </a:lnTo>
                  <a:lnTo>
                    <a:pt x="1497639" y="541642"/>
                  </a:lnTo>
                  <a:lnTo>
                    <a:pt x="1585532" y="599228"/>
                  </a:lnTo>
                  <a:lnTo>
                    <a:pt x="1546232" y="700788"/>
                  </a:lnTo>
                  <a:lnTo>
                    <a:pt x="1620955" y="776561"/>
                  </a:lnTo>
                  <a:lnTo>
                    <a:pt x="1562669" y="867209"/>
                  </a:lnTo>
                  <a:lnTo>
                    <a:pt x="1620955" y="957856"/>
                  </a:lnTo>
                  <a:lnTo>
                    <a:pt x="1546232" y="1033628"/>
                  </a:lnTo>
                  <a:lnTo>
                    <a:pt x="1585532" y="1135189"/>
                  </a:lnTo>
                  <a:lnTo>
                    <a:pt x="1497639" y="1192775"/>
                  </a:lnTo>
                  <a:lnTo>
                    <a:pt x="1516239" y="1300813"/>
                  </a:lnTo>
                  <a:lnTo>
                    <a:pt x="1419012" y="1337691"/>
                  </a:lnTo>
                  <a:lnTo>
                    <a:pt x="1416097" y="1447485"/>
                  </a:lnTo>
                  <a:lnTo>
                    <a:pt x="1313792" y="1462046"/>
                  </a:lnTo>
                  <a:lnTo>
                    <a:pt x="1289488" y="1568794"/>
                  </a:lnTo>
                  <a:lnTo>
                    <a:pt x="1186572" y="1560403"/>
                  </a:lnTo>
                  <a:lnTo>
                    <a:pt x="1141945" y="1659444"/>
                  </a:lnTo>
                  <a:lnTo>
                    <a:pt x="1042917" y="1628466"/>
                  </a:lnTo>
                  <a:lnTo>
                    <a:pt x="979913" y="1715466"/>
                  </a:lnTo>
                  <a:lnTo>
                    <a:pt x="889104" y="1663257"/>
                  </a:lnTo>
                  <a:lnTo>
                    <a:pt x="810478" y="1734417"/>
                  </a:lnTo>
                  <a:lnTo>
                    <a:pt x="731851" y="1663257"/>
                  </a:lnTo>
                  <a:lnTo>
                    <a:pt x="641042" y="1715466"/>
                  </a:lnTo>
                  <a:lnTo>
                    <a:pt x="578038" y="1628466"/>
                  </a:lnTo>
                  <a:lnTo>
                    <a:pt x="479010" y="1659444"/>
                  </a:lnTo>
                  <a:lnTo>
                    <a:pt x="434383" y="1560403"/>
                  </a:lnTo>
                  <a:lnTo>
                    <a:pt x="331468" y="1568794"/>
                  </a:lnTo>
                  <a:lnTo>
                    <a:pt x="307163" y="1462046"/>
                  </a:lnTo>
                  <a:lnTo>
                    <a:pt x="204858" y="1447485"/>
                  </a:lnTo>
                  <a:lnTo>
                    <a:pt x="201942" y="1337691"/>
                  </a:lnTo>
                  <a:lnTo>
                    <a:pt x="104717" y="1300813"/>
                  </a:lnTo>
                  <a:lnTo>
                    <a:pt x="123317" y="1192775"/>
                  </a:lnTo>
                  <a:lnTo>
                    <a:pt x="35422" y="1135189"/>
                  </a:lnTo>
                  <a:lnTo>
                    <a:pt x="74724" y="1033628"/>
                  </a:lnTo>
                  <a:lnTo>
                    <a:pt x="0" y="957856"/>
                  </a:lnTo>
                  <a:lnTo>
                    <a:pt x="58286" y="867209"/>
                  </a:lnTo>
                  <a:lnTo>
                    <a:pt x="0" y="776561"/>
                  </a:lnTo>
                  <a:lnTo>
                    <a:pt x="74724" y="700788"/>
                  </a:lnTo>
                  <a:lnTo>
                    <a:pt x="35422" y="599228"/>
                  </a:lnTo>
                  <a:lnTo>
                    <a:pt x="123317" y="541642"/>
                  </a:lnTo>
                  <a:lnTo>
                    <a:pt x="104717" y="433604"/>
                  </a:lnTo>
                  <a:lnTo>
                    <a:pt x="201942" y="396726"/>
                  </a:lnTo>
                  <a:lnTo>
                    <a:pt x="204858" y="286932"/>
                  </a:lnTo>
                  <a:lnTo>
                    <a:pt x="307163" y="272371"/>
                  </a:lnTo>
                  <a:lnTo>
                    <a:pt x="331468" y="165622"/>
                  </a:lnTo>
                  <a:lnTo>
                    <a:pt x="434383" y="174013"/>
                  </a:lnTo>
                  <a:lnTo>
                    <a:pt x="479010" y="74974"/>
                  </a:lnTo>
                  <a:lnTo>
                    <a:pt x="578038" y="105951"/>
                  </a:lnTo>
                  <a:lnTo>
                    <a:pt x="641042" y="18951"/>
                  </a:lnTo>
                  <a:lnTo>
                    <a:pt x="731851" y="71160"/>
                  </a:lnTo>
                  <a:lnTo>
                    <a:pt x="810478" y="0"/>
                  </a:lnTo>
                  <a:close/>
                </a:path>
              </a:pathLst>
            </a:custGeom>
            <a:solidFill>
              <a:srgbClr val="FFE6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61" name="Google Shape;461;p13"/>
            <p:cNvSpPr txBox="1"/>
            <p:nvPr/>
          </p:nvSpPr>
          <p:spPr>
            <a:xfrm>
              <a:off x="303929" y="296628"/>
              <a:ext cx="1013097" cy="1112586"/>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1600">
                  <a:solidFill>
                    <a:srgbClr val="000000"/>
                  </a:solidFill>
                  <a:latin typeface="Vollkorn"/>
                  <a:ea typeface="Vollkorn"/>
                  <a:cs typeface="Vollkorn"/>
                  <a:sym typeface="Vollkorn"/>
                </a:rPr>
                <a:t>Công nhân cứu quốc</a:t>
              </a:r>
              <a:endParaRPr i="1"/>
            </a:p>
          </p:txBody>
        </p:sp>
      </p:grpSp>
      <p:grpSp>
        <p:nvGrpSpPr>
          <p:cNvPr id="462" name="Google Shape;462;p13"/>
          <p:cNvGrpSpPr/>
          <p:nvPr/>
        </p:nvGrpSpPr>
        <p:grpSpPr>
          <a:xfrm>
            <a:off x="8896905" y="6872819"/>
            <a:ext cx="1568975" cy="1678799"/>
            <a:chOff x="0" y="0"/>
            <a:chExt cx="1620955" cy="1734417"/>
          </a:xfrm>
        </p:grpSpPr>
        <p:sp>
          <p:nvSpPr>
            <p:cNvPr id="463" name="Google Shape;463;p13"/>
            <p:cNvSpPr/>
            <p:nvPr/>
          </p:nvSpPr>
          <p:spPr>
            <a:xfrm>
              <a:off x="0" y="0"/>
              <a:ext cx="1620955" cy="1734417"/>
            </a:xfrm>
            <a:custGeom>
              <a:rect b="b" l="l" r="r" t="t"/>
              <a:pathLst>
                <a:path extrusionOk="0" h="1734417" w="1620955">
                  <a:moveTo>
                    <a:pt x="810478" y="0"/>
                  </a:moveTo>
                  <a:lnTo>
                    <a:pt x="889104" y="71160"/>
                  </a:lnTo>
                  <a:lnTo>
                    <a:pt x="979913" y="18951"/>
                  </a:lnTo>
                  <a:lnTo>
                    <a:pt x="1042917" y="105951"/>
                  </a:lnTo>
                  <a:lnTo>
                    <a:pt x="1141945" y="74974"/>
                  </a:lnTo>
                  <a:lnTo>
                    <a:pt x="1186572" y="174013"/>
                  </a:lnTo>
                  <a:lnTo>
                    <a:pt x="1289488" y="165622"/>
                  </a:lnTo>
                  <a:lnTo>
                    <a:pt x="1313792" y="272371"/>
                  </a:lnTo>
                  <a:lnTo>
                    <a:pt x="1416097" y="286932"/>
                  </a:lnTo>
                  <a:lnTo>
                    <a:pt x="1419012" y="396726"/>
                  </a:lnTo>
                  <a:lnTo>
                    <a:pt x="1516239" y="433604"/>
                  </a:lnTo>
                  <a:lnTo>
                    <a:pt x="1497639" y="541642"/>
                  </a:lnTo>
                  <a:lnTo>
                    <a:pt x="1585532" y="599228"/>
                  </a:lnTo>
                  <a:lnTo>
                    <a:pt x="1546232" y="700788"/>
                  </a:lnTo>
                  <a:lnTo>
                    <a:pt x="1620955" y="776561"/>
                  </a:lnTo>
                  <a:lnTo>
                    <a:pt x="1562669" y="867209"/>
                  </a:lnTo>
                  <a:lnTo>
                    <a:pt x="1620955" y="957856"/>
                  </a:lnTo>
                  <a:lnTo>
                    <a:pt x="1546232" y="1033628"/>
                  </a:lnTo>
                  <a:lnTo>
                    <a:pt x="1585532" y="1135189"/>
                  </a:lnTo>
                  <a:lnTo>
                    <a:pt x="1497639" y="1192775"/>
                  </a:lnTo>
                  <a:lnTo>
                    <a:pt x="1516239" y="1300813"/>
                  </a:lnTo>
                  <a:lnTo>
                    <a:pt x="1419012" y="1337691"/>
                  </a:lnTo>
                  <a:lnTo>
                    <a:pt x="1416097" y="1447485"/>
                  </a:lnTo>
                  <a:lnTo>
                    <a:pt x="1313792" y="1462046"/>
                  </a:lnTo>
                  <a:lnTo>
                    <a:pt x="1289488" y="1568794"/>
                  </a:lnTo>
                  <a:lnTo>
                    <a:pt x="1186572" y="1560403"/>
                  </a:lnTo>
                  <a:lnTo>
                    <a:pt x="1141945" y="1659444"/>
                  </a:lnTo>
                  <a:lnTo>
                    <a:pt x="1042917" y="1628466"/>
                  </a:lnTo>
                  <a:lnTo>
                    <a:pt x="979913" y="1715466"/>
                  </a:lnTo>
                  <a:lnTo>
                    <a:pt x="889104" y="1663257"/>
                  </a:lnTo>
                  <a:lnTo>
                    <a:pt x="810478" y="1734417"/>
                  </a:lnTo>
                  <a:lnTo>
                    <a:pt x="731851" y="1663257"/>
                  </a:lnTo>
                  <a:lnTo>
                    <a:pt x="641042" y="1715466"/>
                  </a:lnTo>
                  <a:lnTo>
                    <a:pt x="578038" y="1628466"/>
                  </a:lnTo>
                  <a:lnTo>
                    <a:pt x="479010" y="1659444"/>
                  </a:lnTo>
                  <a:lnTo>
                    <a:pt x="434383" y="1560403"/>
                  </a:lnTo>
                  <a:lnTo>
                    <a:pt x="331468" y="1568794"/>
                  </a:lnTo>
                  <a:lnTo>
                    <a:pt x="307163" y="1462046"/>
                  </a:lnTo>
                  <a:lnTo>
                    <a:pt x="204858" y="1447485"/>
                  </a:lnTo>
                  <a:lnTo>
                    <a:pt x="201942" y="1337691"/>
                  </a:lnTo>
                  <a:lnTo>
                    <a:pt x="104717" y="1300813"/>
                  </a:lnTo>
                  <a:lnTo>
                    <a:pt x="123317" y="1192775"/>
                  </a:lnTo>
                  <a:lnTo>
                    <a:pt x="35422" y="1135189"/>
                  </a:lnTo>
                  <a:lnTo>
                    <a:pt x="74724" y="1033628"/>
                  </a:lnTo>
                  <a:lnTo>
                    <a:pt x="0" y="957856"/>
                  </a:lnTo>
                  <a:lnTo>
                    <a:pt x="58286" y="867209"/>
                  </a:lnTo>
                  <a:lnTo>
                    <a:pt x="0" y="776561"/>
                  </a:lnTo>
                  <a:lnTo>
                    <a:pt x="74724" y="700788"/>
                  </a:lnTo>
                  <a:lnTo>
                    <a:pt x="35422" y="599228"/>
                  </a:lnTo>
                  <a:lnTo>
                    <a:pt x="123317" y="541642"/>
                  </a:lnTo>
                  <a:lnTo>
                    <a:pt x="104717" y="433604"/>
                  </a:lnTo>
                  <a:lnTo>
                    <a:pt x="201942" y="396726"/>
                  </a:lnTo>
                  <a:lnTo>
                    <a:pt x="204858" y="286932"/>
                  </a:lnTo>
                  <a:lnTo>
                    <a:pt x="307163" y="272371"/>
                  </a:lnTo>
                  <a:lnTo>
                    <a:pt x="331468" y="165622"/>
                  </a:lnTo>
                  <a:lnTo>
                    <a:pt x="434383" y="174013"/>
                  </a:lnTo>
                  <a:lnTo>
                    <a:pt x="479010" y="74974"/>
                  </a:lnTo>
                  <a:lnTo>
                    <a:pt x="578038" y="105951"/>
                  </a:lnTo>
                  <a:lnTo>
                    <a:pt x="641042" y="18951"/>
                  </a:lnTo>
                  <a:lnTo>
                    <a:pt x="731851" y="71160"/>
                  </a:lnTo>
                  <a:lnTo>
                    <a:pt x="810478" y="0"/>
                  </a:lnTo>
                  <a:close/>
                </a:path>
              </a:pathLst>
            </a:custGeom>
            <a:solidFill>
              <a:srgbClr val="E87D6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64" name="Google Shape;464;p13"/>
            <p:cNvSpPr txBox="1"/>
            <p:nvPr/>
          </p:nvSpPr>
          <p:spPr>
            <a:xfrm>
              <a:off x="303929" y="296628"/>
              <a:ext cx="1013097" cy="1112586"/>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1600">
                  <a:solidFill>
                    <a:srgbClr val="000000"/>
                  </a:solidFill>
                  <a:latin typeface="Vollkorn"/>
                  <a:ea typeface="Vollkorn"/>
                  <a:cs typeface="Vollkorn"/>
                  <a:sym typeface="Vollkorn"/>
                </a:rPr>
                <a:t>Nông nhân cứu quốc</a:t>
              </a:r>
              <a:endParaRPr i="1"/>
            </a:p>
          </p:txBody>
        </p:sp>
      </p:grpSp>
      <p:grpSp>
        <p:nvGrpSpPr>
          <p:cNvPr id="465" name="Google Shape;465;p13"/>
          <p:cNvGrpSpPr/>
          <p:nvPr/>
        </p:nvGrpSpPr>
        <p:grpSpPr>
          <a:xfrm>
            <a:off x="10647594" y="7295417"/>
            <a:ext cx="1568975" cy="1573471"/>
            <a:chOff x="0" y="0"/>
            <a:chExt cx="1620955" cy="1625600"/>
          </a:xfrm>
        </p:grpSpPr>
        <p:sp>
          <p:nvSpPr>
            <p:cNvPr id="466" name="Google Shape;466;p13"/>
            <p:cNvSpPr/>
            <p:nvPr/>
          </p:nvSpPr>
          <p:spPr>
            <a:xfrm>
              <a:off x="0" y="0"/>
              <a:ext cx="1620955" cy="1625600"/>
            </a:xfrm>
            <a:custGeom>
              <a:rect b="b" l="l" r="r" t="t"/>
              <a:pathLst>
                <a:path extrusionOk="0" h="1625600" w="1620955">
                  <a:moveTo>
                    <a:pt x="810478" y="0"/>
                  </a:moveTo>
                  <a:lnTo>
                    <a:pt x="889104" y="66695"/>
                  </a:lnTo>
                  <a:lnTo>
                    <a:pt x="979913" y="17762"/>
                  </a:lnTo>
                  <a:lnTo>
                    <a:pt x="1042917" y="99304"/>
                  </a:lnTo>
                  <a:lnTo>
                    <a:pt x="1141945" y="70270"/>
                  </a:lnTo>
                  <a:lnTo>
                    <a:pt x="1186572" y="163095"/>
                  </a:lnTo>
                  <a:lnTo>
                    <a:pt x="1289488" y="155231"/>
                  </a:lnTo>
                  <a:lnTo>
                    <a:pt x="1313792" y="255283"/>
                  </a:lnTo>
                  <a:lnTo>
                    <a:pt x="1416097" y="268930"/>
                  </a:lnTo>
                  <a:lnTo>
                    <a:pt x="1419012" y="371836"/>
                  </a:lnTo>
                  <a:lnTo>
                    <a:pt x="1516239" y="406400"/>
                  </a:lnTo>
                  <a:lnTo>
                    <a:pt x="1497639" y="507660"/>
                  </a:lnTo>
                  <a:lnTo>
                    <a:pt x="1585532" y="561632"/>
                  </a:lnTo>
                  <a:lnTo>
                    <a:pt x="1546232" y="656821"/>
                  </a:lnTo>
                  <a:lnTo>
                    <a:pt x="1620955" y="727840"/>
                  </a:lnTo>
                  <a:lnTo>
                    <a:pt x="1562669" y="812800"/>
                  </a:lnTo>
                  <a:lnTo>
                    <a:pt x="1620955" y="897760"/>
                  </a:lnTo>
                  <a:lnTo>
                    <a:pt x="1546232" y="968779"/>
                  </a:lnTo>
                  <a:lnTo>
                    <a:pt x="1585532" y="1063968"/>
                  </a:lnTo>
                  <a:lnTo>
                    <a:pt x="1497639" y="1117940"/>
                  </a:lnTo>
                  <a:lnTo>
                    <a:pt x="1516239" y="1219200"/>
                  </a:lnTo>
                  <a:lnTo>
                    <a:pt x="1419012" y="1253764"/>
                  </a:lnTo>
                  <a:lnTo>
                    <a:pt x="1416097" y="1356670"/>
                  </a:lnTo>
                  <a:lnTo>
                    <a:pt x="1313792" y="1370317"/>
                  </a:lnTo>
                  <a:lnTo>
                    <a:pt x="1289488" y="1470368"/>
                  </a:lnTo>
                  <a:lnTo>
                    <a:pt x="1186572" y="1462504"/>
                  </a:lnTo>
                  <a:lnTo>
                    <a:pt x="1141945" y="1555331"/>
                  </a:lnTo>
                  <a:lnTo>
                    <a:pt x="1042917" y="1526296"/>
                  </a:lnTo>
                  <a:lnTo>
                    <a:pt x="979913" y="1607838"/>
                  </a:lnTo>
                  <a:lnTo>
                    <a:pt x="889104" y="1558905"/>
                  </a:lnTo>
                  <a:lnTo>
                    <a:pt x="810478" y="1625600"/>
                  </a:lnTo>
                  <a:lnTo>
                    <a:pt x="731851" y="1558905"/>
                  </a:lnTo>
                  <a:lnTo>
                    <a:pt x="641042" y="1607838"/>
                  </a:lnTo>
                  <a:lnTo>
                    <a:pt x="578038" y="1526296"/>
                  </a:lnTo>
                  <a:lnTo>
                    <a:pt x="479010" y="1555331"/>
                  </a:lnTo>
                  <a:lnTo>
                    <a:pt x="434383" y="1462504"/>
                  </a:lnTo>
                  <a:lnTo>
                    <a:pt x="331468" y="1470368"/>
                  </a:lnTo>
                  <a:lnTo>
                    <a:pt x="307163" y="1370317"/>
                  </a:lnTo>
                  <a:lnTo>
                    <a:pt x="204858" y="1356670"/>
                  </a:lnTo>
                  <a:lnTo>
                    <a:pt x="201942" y="1253764"/>
                  </a:lnTo>
                  <a:lnTo>
                    <a:pt x="104717" y="1219200"/>
                  </a:lnTo>
                  <a:lnTo>
                    <a:pt x="123317" y="1117940"/>
                  </a:lnTo>
                  <a:lnTo>
                    <a:pt x="35422" y="1063968"/>
                  </a:lnTo>
                  <a:lnTo>
                    <a:pt x="74724" y="968779"/>
                  </a:lnTo>
                  <a:lnTo>
                    <a:pt x="0" y="897760"/>
                  </a:lnTo>
                  <a:lnTo>
                    <a:pt x="58286" y="812800"/>
                  </a:lnTo>
                  <a:lnTo>
                    <a:pt x="0" y="727840"/>
                  </a:lnTo>
                  <a:lnTo>
                    <a:pt x="74724" y="656821"/>
                  </a:lnTo>
                  <a:lnTo>
                    <a:pt x="35422" y="561632"/>
                  </a:lnTo>
                  <a:lnTo>
                    <a:pt x="123317" y="507660"/>
                  </a:lnTo>
                  <a:lnTo>
                    <a:pt x="104717" y="406400"/>
                  </a:lnTo>
                  <a:lnTo>
                    <a:pt x="201942" y="371836"/>
                  </a:lnTo>
                  <a:lnTo>
                    <a:pt x="204858" y="268930"/>
                  </a:lnTo>
                  <a:lnTo>
                    <a:pt x="307163" y="255283"/>
                  </a:lnTo>
                  <a:lnTo>
                    <a:pt x="331468" y="155231"/>
                  </a:lnTo>
                  <a:lnTo>
                    <a:pt x="434383" y="163095"/>
                  </a:lnTo>
                  <a:lnTo>
                    <a:pt x="479010" y="70270"/>
                  </a:lnTo>
                  <a:lnTo>
                    <a:pt x="578038" y="99304"/>
                  </a:lnTo>
                  <a:lnTo>
                    <a:pt x="641042" y="17762"/>
                  </a:lnTo>
                  <a:lnTo>
                    <a:pt x="731851" y="66695"/>
                  </a:lnTo>
                  <a:lnTo>
                    <a:pt x="810478" y="0"/>
                  </a:lnTo>
                  <a:close/>
                </a:path>
              </a:pathLst>
            </a:custGeom>
            <a:solidFill>
              <a:srgbClr val="EA8C2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67" name="Google Shape;467;p13"/>
            <p:cNvSpPr txBox="1"/>
            <p:nvPr/>
          </p:nvSpPr>
          <p:spPr>
            <a:xfrm>
              <a:off x="303929" y="247650"/>
              <a:ext cx="1013097" cy="107315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Phụ lão cứu quốc</a:t>
              </a:r>
              <a:endParaRPr i="1"/>
            </a:p>
          </p:txBody>
        </p:sp>
      </p:grpSp>
      <p:grpSp>
        <p:nvGrpSpPr>
          <p:cNvPr id="468" name="Google Shape;468;p13"/>
          <p:cNvGrpSpPr/>
          <p:nvPr/>
        </p:nvGrpSpPr>
        <p:grpSpPr>
          <a:xfrm>
            <a:off x="12477549" y="7295417"/>
            <a:ext cx="1568975" cy="1573471"/>
            <a:chOff x="0" y="0"/>
            <a:chExt cx="1620955" cy="1625600"/>
          </a:xfrm>
        </p:grpSpPr>
        <p:sp>
          <p:nvSpPr>
            <p:cNvPr id="469" name="Google Shape;469;p13"/>
            <p:cNvSpPr/>
            <p:nvPr/>
          </p:nvSpPr>
          <p:spPr>
            <a:xfrm>
              <a:off x="0" y="0"/>
              <a:ext cx="1620955" cy="1625600"/>
            </a:xfrm>
            <a:custGeom>
              <a:rect b="b" l="l" r="r" t="t"/>
              <a:pathLst>
                <a:path extrusionOk="0" h="1625600" w="1620955">
                  <a:moveTo>
                    <a:pt x="810478" y="0"/>
                  </a:moveTo>
                  <a:lnTo>
                    <a:pt x="889104" y="66695"/>
                  </a:lnTo>
                  <a:lnTo>
                    <a:pt x="979913" y="17762"/>
                  </a:lnTo>
                  <a:lnTo>
                    <a:pt x="1042917" y="99304"/>
                  </a:lnTo>
                  <a:lnTo>
                    <a:pt x="1141945" y="70270"/>
                  </a:lnTo>
                  <a:lnTo>
                    <a:pt x="1186572" y="163095"/>
                  </a:lnTo>
                  <a:lnTo>
                    <a:pt x="1289488" y="155231"/>
                  </a:lnTo>
                  <a:lnTo>
                    <a:pt x="1313792" y="255283"/>
                  </a:lnTo>
                  <a:lnTo>
                    <a:pt x="1416097" y="268930"/>
                  </a:lnTo>
                  <a:lnTo>
                    <a:pt x="1419012" y="371836"/>
                  </a:lnTo>
                  <a:lnTo>
                    <a:pt x="1516239" y="406400"/>
                  </a:lnTo>
                  <a:lnTo>
                    <a:pt x="1497639" y="507660"/>
                  </a:lnTo>
                  <a:lnTo>
                    <a:pt x="1585532" y="561632"/>
                  </a:lnTo>
                  <a:lnTo>
                    <a:pt x="1546232" y="656821"/>
                  </a:lnTo>
                  <a:lnTo>
                    <a:pt x="1620955" y="727840"/>
                  </a:lnTo>
                  <a:lnTo>
                    <a:pt x="1562669" y="812800"/>
                  </a:lnTo>
                  <a:lnTo>
                    <a:pt x="1620955" y="897760"/>
                  </a:lnTo>
                  <a:lnTo>
                    <a:pt x="1546232" y="968779"/>
                  </a:lnTo>
                  <a:lnTo>
                    <a:pt x="1585532" y="1063968"/>
                  </a:lnTo>
                  <a:lnTo>
                    <a:pt x="1497639" y="1117940"/>
                  </a:lnTo>
                  <a:lnTo>
                    <a:pt x="1516239" y="1219200"/>
                  </a:lnTo>
                  <a:lnTo>
                    <a:pt x="1419012" y="1253764"/>
                  </a:lnTo>
                  <a:lnTo>
                    <a:pt x="1416097" y="1356670"/>
                  </a:lnTo>
                  <a:lnTo>
                    <a:pt x="1313792" y="1370317"/>
                  </a:lnTo>
                  <a:lnTo>
                    <a:pt x="1289488" y="1470368"/>
                  </a:lnTo>
                  <a:lnTo>
                    <a:pt x="1186572" y="1462504"/>
                  </a:lnTo>
                  <a:lnTo>
                    <a:pt x="1141945" y="1555331"/>
                  </a:lnTo>
                  <a:lnTo>
                    <a:pt x="1042917" y="1526296"/>
                  </a:lnTo>
                  <a:lnTo>
                    <a:pt x="979913" y="1607838"/>
                  </a:lnTo>
                  <a:lnTo>
                    <a:pt x="889104" y="1558905"/>
                  </a:lnTo>
                  <a:lnTo>
                    <a:pt x="810478" y="1625600"/>
                  </a:lnTo>
                  <a:lnTo>
                    <a:pt x="731851" y="1558905"/>
                  </a:lnTo>
                  <a:lnTo>
                    <a:pt x="641042" y="1607838"/>
                  </a:lnTo>
                  <a:lnTo>
                    <a:pt x="578038" y="1526296"/>
                  </a:lnTo>
                  <a:lnTo>
                    <a:pt x="479010" y="1555331"/>
                  </a:lnTo>
                  <a:lnTo>
                    <a:pt x="434383" y="1462504"/>
                  </a:lnTo>
                  <a:lnTo>
                    <a:pt x="331468" y="1470368"/>
                  </a:lnTo>
                  <a:lnTo>
                    <a:pt x="307163" y="1370317"/>
                  </a:lnTo>
                  <a:lnTo>
                    <a:pt x="204858" y="1356670"/>
                  </a:lnTo>
                  <a:lnTo>
                    <a:pt x="201942" y="1253764"/>
                  </a:lnTo>
                  <a:lnTo>
                    <a:pt x="104717" y="1219200"/>
                  </a:lnTo>
                  <a:lnTo>
                    <a:pt x="123317" y="1117940"/>
                  </a:lnTo>
                  <a:lnTo>
                    <a:pt x="35422" y="1063968"/>
                  </a:lnTo>
                  <a:lnTo>
                    <a:pt x="74724" y="968779"/>
                  </a:lnTo>
                  <a:lnTo>
                    <a:pt x="0" y="897760"/>
                  </a:lnTo>
                  <a:lnTo>
                    <a:pt x="58286" y="812800"/>
                  </a:lnTo>
                  <a:lnTo>
                    <a:pt x="0" y="727840"/>
                  </a:lnTo>
                  <a:lnTo>
                    <a:pt x="74724" y="656821"/>
                  </a:lnTo>
                  <a:lnTo>
                    <a:pt x="35422" y="561632"/>
                  </a:lnTo>
                  <a:lnTo>
                    <a:pt x="123317" y="507660"/>
                  </a:lnTo>
                  <a:lnTo>
                    <a:pt x="104717" y="406400"/>
                  </a:lnTo>
                  <a:lnTo>
                    <a:pt x="201942" y="371836"/>
                  </a:lnTo>
                  <a:lnTo>
                    <a:pt x="204858" y="268930"/>
                  </a:lnTo>
                  <a:lnTo>
                    <a:pt x="307163" y="255283"/>
                  </a:lnTo>
                  <a:lnTo>
                    <a:pt x="331468" y="155231"/>
                  </a:lnTo>
                  <a:lnTo>
                    <a:pt x="434383" y="163095"/>
                  </a:lnTo>
                  <a:lnTo>
                    <a:pt x="479010" y="70270"/>
                  </a:lnTo>
                  <a:lnTo>
                    <a:pt x="578038" y="99304"/>
                  </a:lnTo>
                  <a:lnTo>
                    <a:pt x="641042" y="17762"/>
                  </a:lnTo>
                  <a:lnTo>
                    <a:pt x="731851" y="66695"/>
                  </a:lnTo>
                  <a:lnTo>
                    <a:pt x="810478" y="0"/>
                  </a:lnTo>
                  <a:close/>
                </a:path>
              </a:pathLst>
            </a:custGeom>
            <a:solidFill>
              <a:srgbClr val="F5B4B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70" name="Google Shape;470;p13"/>
            <p:cNvSpPr txBox="1"/>
            <p:nvPr/>
          </p:nvSpPr>
          <p:spPr>
            <a:xfrm>
              <a:off x="303929" y="266700"/>
              <a:ext cx="1013097" cy="10541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1700">
                  <a:solidFill>
                    <a:srgbClr val="000000"/>
                  </a:solidFill>
                  <a:latin typeface="Vollkorn"/>
                  <a:ea typeface="Vollkorn"/>
                  <a:cs typeface="Vollkorn"/>
                  <a:sym typeface="Vollkorn"/>
                </a:rPr>
                <a:t>Thiếu niên cứu quốc</a:t>
              </a:r>
              <a:endParaRPr i="1"/>
            </a:p>
          </p:txBody>
        </p:sp>
      </p:grpSp>
      <p:grpSp>
        <p:nvGrpSpPr>
          <p:cNvPr id="471" name="Google Shape;471;p13"/>
          <p:cNvGrpSpPr/>
          <p:nvPr/>
        </p:nvGrpSpPr>
        <p:grpSpPr>
          <a:xfrm>
            <a:off x="14400546" y="6872819"/>
            <a:ext cx="1568975" cy="1678799"/>
            <a:chOff x="0" y="0"/>
            <a:chExt cx="1620955" cy="1734417"/>
          </a:xfrm>
        </p:grpSpPr>
        <p:sp>
          <p:nvSpPr>
            <p:cNvPr id="472" name="Google Shape;472;p13"/>
            <p:cNvSpPr/>
            <p:nvPr/>
          </p:nvSpPr>
          <p:spPr>
            <a:xfrm>
              <a:off x="0" y="0"/>
              <a:ext cx="1620955" cy="1734417"/>
            </a:xfrm>
            <a:custGeom>
              <a:rect b="b" l="l" r="r" t="t"/>
              <a:pathLst>
                <a:path extrusionOk="0" h="1734417" w="1620955">
                  <a:moveTo>
                    <a:pt x="810478" y="0"/>
                  </a:moveTo>
                  <a:lnTo>
                    <a:pt x="889104" y="71160"/>
                  </a:lnTo>
                  <a:lnTo>
                    <a:pt x="979913" y="18951"/>
                  </a:lnTo>
                  <a:lnTo>
                    <a:pt x="1042917" y="105951"/>
                  </a:lnTo>
                  <a:lnTo>
                    <a:pt x="1141945" y="74974"/>
                  </a:lnTo>
                  <a:lnTo>
                    <a:pt x="1186572" y="174013"/>
                  </a:lnTo>
                  <a:lnTo>
                    <a:pt x="1289488" y="165622"/>
                  </a:lnTo>
                  <a:lnTo>
                    <a:pt x="1313792" y="272371"/>
                  </a:lnTo>
                  <a:lnTo>
                    <a:pt x="1416097" y="286932"/>
                  </a:lnTo>
                  <a:lnTo>
                    <a:pt x="1419012" y="396726"/>
                  </a:lnTo>
                  <a:lnTo>
                    <a:pt x="1516239" y="433604"/>
                  </a:lnTo>
                  <a:lnTo>
                    <a:pt x="1497639" y="541642"/>
                  </a:lnTo>
                  <a:lnTo>
                    <a:pt x="1585532" y="599228"/>
                  </a:lnTo>
                  <a:lnTo>
                    <a:pt x="1546232" y="700788"/>
                  </a:lnTo>
                  <a:lnTo>
                    <a:pt x="1620955" y="776561"/>
                  </a:lnTo>
                  <a:lnTo>
                    <a:pt x="1562669" y="867209"/>
                  </a:lnTo>
                  <a:lnTo>
                    <a:pt x="1620955" y="957856"/>
                  </a:lnTo>
                  <a:lnTo>
                    <a:pt x="1546232" y="1033628"/>
                  </a:lnTo>
                  <a:lnTo>
                    <a:pt x="1585532" y="1135189"/>
                  </a:lnTo>
                  <a:lnTo>
                    <a:pt x="1497639" y="1192775"/>
                  </a:lnTo>
                  <a:lnTo>
                    <a:pt x="1516239" y="1300813"/>
                  </a:lnTo>
                  <a:lnTo>
                    <a:pt x="1419012" y="1337691"/>
                  </a:lnTo>
                  <a:lnTo>
                    <a:pt x="1416097" y="1447485"/>
                  </a:lnTo>
                  <a:lnTo>
                    <a:pt x="1313792" y="1462046"/>
                  </a:lnTo>
                  <a:lnTo>
                    <a:pt x="1289488" y="1568794"/>
                  </a:lnTo>
                  <a:lnTo>
                    <a:pt x="1186572" y="1560403"/>
                  </a:lnTo>
                  <a:lnTo>
                    <a:pt x="1141945" y="1659444"/>
                  </a:lnTo>
                  <a:lnTo>
                    <a:pt x="1042917" y="1628466"/>
                  </a:lnTo>
                  <a:lnTo>
                    <a:pt x="979913" y="1715466"/>
                  </a:lnTo>
                  <a:lnTo>
                    <a:pt x="889104" y="1663257"/>
                  </a:lnTo>
                  <a:lnTo>
                    <a:pt x="810478" y="1734417"/>
                  </a:lnTo>
                  <a:lnTo>
                    <a:pt x="731851" y="1663257"/>
                  </a:lnTo>
                  <a:lnTo>
                    <a:pt x="641042" y="1715466"/>
                  </a:lnTo>
                  <a:lnTo>
                    <a:pt x="578038" y="1628466"/>
                  </a:lnTo>
                  <a:lnTo>
                    <a:pt x="479010" y="1659444"/>
                  </a:lnTo>
                  <a:lnTo>
                    <a:pt x="434383" y="1560403"/>
                  </a:lnTo>
                  <a:lnTo>
                    <a:pt x="331468" y="1568794"/>
                  </a:lnTo>
                  <a:lnTo>
                    <a:pt x="307163" y="1462046"/>
                  </a:lnTo>
                  <a:lnTo>
                    <a:pt x="204858" y="1447485"/>
                  </a:lnTo>
                  <a:lnTo>
                    <a:pt x="201942" y="1337691"/>
                  </a:lnTo>
                  <a:lnTo>
                    <a:pt x="104717" y="1300813"/>
                  </a:lnTo>
                  <a:lnTo>
                    <a:pt x="123317" y="1192775"/>
                  </a:lnTo>
                  <a:lnTo>
                    <a:pt x="35422" y="1135189"/>
                  </a:lnTo>
                  <a:lnTo>
                    <a:pt x="74724" y="1033628"/>
                  </a:lnTo>
                  <a:lnTo>
                    <a:pt x="0" y="957856"/>
                  </a:lnTo>
                  <a:lnTo>
                    <a:pt x="58286" y="867209"/>
                  </a:lnTo>
                  <a:lnTo>
                    <a:pt x="0" y="776561"/>
                  </a:lnTo>
                  <a:lnTo>
                    <a:pt x="74724" y="700788"/>
                  </a:lnTo>
                  <a:lnTo>
                    <a:pt x="35422" y="599228"/>
                  </a:lnTo>
                  <a:lnTo>
                    <a:pt x="123317" y="541642"/>
                  </a:lnTo>
                  <a:lnTo>
                    <a:pt x="104717" y="433604"/>
                  </a:lnTo>
                  <a:lnTo>
                    <a:pt x="201942" y="396726"/>
                  </a:lnTo>
                  <a:lnTo>
                    <a:pt x="204858" y="286932"/>
                  </a:lnTo>
                  <a:lnTo>
                    <a:pt x="307163" y="272371"/>
                  </a:lnTo>
                  <a:lnTo>
                    <a:pt x="331468" y="165622"/>
                  </a:lnTo>
                  <a:lnTo>
                    <a:pt x="434383" y="174013"/>
                  </a:lnTo>
                  <a:lnTo>
                    <a:pt x="479010" y="74974"/>
                  </a:lnTo>
                  <a:lnTo>
                    <a:pt x="578038" y="105951"/>
                  </a:lnTo>
                  <a:lnTo>
                    <a:pt x="641042" y="18951"/>
                  </a:lnTo>
                  <a:lnTo>
                    <a:pt x="731851" y="71160"/>
                  </a:lnTo>
                  <a:lnTo>
                    <a:pt x="810478" y="0"/>
                  </a:lnTo>
                  <a:close/>
                </a:path>
              </a:pathLst>
            </a:custGeom>
            <a:solidFill>
              <a:srgbClr val="FFAB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73" name="Google Shape;473;p13"/>
            <p:cNvSpPr txBox="1"/>
            <p:nvPr/>
          </p:nvSpPr>
          <p:spPr>
            <a:xfrm>
              <a:off x="303929" y="296628"/>
              <a:ext cx="1013097" cy="1112586"/>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1600">
                  <a:solidFill>
                    <a:srgbClr val="000000"/>
                  </a:solidFill>
                  <a:latin typeface="Vollkorn"/>
                  <a:ea typeface="Vollkorn"/>
                  <a:cs typeface="Vollkorn"/>
                  <a:sym typeface="Vollkorn"/>
                </a:rPr>
                <a:t>Thanh niên cứu quốc</a:t>
              </a:r>
              <a:endParaRPr i="1"/>
            </a:p>
          </p:txBody>
        </p:sp>
      </p:grpSp>
      <p:grpSp>
        <p:nvGrpSpPr>
          <p:cNvPr id="474" name="Google Shape;474;p13"/>
          <p:cNvGrpSpPr/>
          <p:nvPr/>
        </p:nvGrpSpPr>
        <p:grpSpPr>
          <a:xfrm>
            <a:off x="15690325" y="5470867"/>
            <a:ext cx="1568975" cy="1573471"/>
            <a:chOff x="0" y="0"/>
            <a:chExt cx="1620955" cy="1625600"/>
          </a:xfrm>
        </p:grpSpPr>
        <p:sp>
          <p:nvSpPr>
            <p:cNvPr id="475" name="Google Shape;475;p13"/>
            <p:cNvSpPr/>
            <p:nvPr/>
          </p:nvSpPr>
          <p:spPr>
            <a:xfrm>
              <a:off x="0" y="0"/>
              <a:ext cx="1620955" cy="1625600"/>
            </a:xfrm>
            <a:custGeom>
              <a:rect b="b" l="l" r="r" t="t"/>
              <a:pathLst>
                <a:path extrusionOk="0" h="1625600" w="1620955">
                  <a:moveTo>
                    <a:pt x="810478" y="0"/>
                  </a:moveTo>
                  <a:lnTo>
                    <a:pt x="889104" y="66695"/>
                  </a:lnTo>
                  <a:lnTo>
                    <a:pt x="979913" y="17762"/>
                  </a:lnTo>
                  <a:lnTo>
                    <a:pt x="1042917" y="99304"/>
                  </a:lnTo>
                  <a:lnTo>
                    <a:pt x="1141945" y="70270"/>
                  </a:lnTo>
                  <a:lnTo>
                    <a:pt x="1186572" y="163095"/>
                  </a:lnTo>
                  <a:lnTo>
                    <a:pt x="1289488" y="155231"/>
                  </a:lnTo>
                  <a:lnTo>
                    <a:pt x="1313792" y="255283"/>
                  </a:lnTo>
                  <a:lnTo>
                    <a:pt x="1416097" y="268930"/>
                  </a:lnTo>
                  <a:lnTo>
                    <a:pt x="1419012" y="371836"/>
                  </a:lnTo>
                  <a:lnTo>
                    <a:pt x="1516239" y="406400"/>
                  </a:lnTo>
                  <a:lnTo>
                    <a:pt x="1497639" y="507660"/>
                  </a:lnTo>
                  <a:lnTo>
                    <a:pt x="1585532" y="561632"/>
                  </a:lnTo>
                  <a:lnTo>
                    <a:pt x="1546232" y="656821"/>
                  </a:lnTo>
                  <a:lnTo>
                    <a:pt x="1620955" y="727840"/>
                  </a:lnTo>
                  <a:lnTo>
                    <a:pt x="1562669" y="812800"/>
                  </a:lnTo>
                  <a:lnTo>
                    <a:pt x="1620955" y="897760"/>
                  </a:lnTo>
                  <a:lnTo>
                    <a:pt x="1546232" y="968779"/>
                  </a:lnTo>
                  <a:lnTo>
                    <a:pt x="1585532" y="1063968"/>
                  </a:lnTo>
                  <a:lnTo>
                    <a:pt x="1497639" y="1117940"/>
                  </a:lnTo>
                  <a:lnTo>
                    <a:pt x="1516239" y="1219200"/>
                  </a:lnTo>
                  <a:lnTo>
                    <a:pt x="1419012" y="1253764"/>
                  </a:lnTo>
                  <a:lnTo>
                    <a:pt x="1416097" y="1356670"/>
                  </a:lnTo>
                  <a:lnTo>
                    <a:pt x="1313792" y="1370317"/>
                  </a:lnTo>
                  <a:lnTo>
                    <a:pt x="1289488" y="1470368"/>
                  </a:lnTo>
                  <a:lnTo>
                    <a:pt x="1186572" y="1462504"/>
                  </a:lnTo>
                  <a:lnTo>
                    <a:pt x="1141945" y="1555331"/>
                  </a:lnTo>
                  <a:lnTo>
                    <a:pt x="1042917" y="1526296"/>
                  </a:lnTo>
                  <a:lnTo>
                    <a:pt x="979913" y="1607838"/>
                  </a:lnTo>
                  <a:lnTo>
                    <a:pt x="889104" y="1558905"/>
                  </a:lnTo>
                  <a:lnTo>
                    <a:pt x="810478" y="1625600"/>
                  </a:lnTo>
                  <a:lnTo>
                    <a:pt x="731851" y="1558905"/>
                  </a:lnTo>
                  <a:lnTo>
                    <a:pt x="641042" y="1607838"/>
                  </a:lnTo>
                  <a:lnTo>
                    <a:pt x="578038" y="1526296"/>
                  </a:lnTo>
                  <a:lnTo>
                    <a:pt x="479010" y="1555331"/>
                  </a:lnTo>
                  <a:lnTo>
                    <a:pt x="434383" y="1462504"/>
                  </a:lnTo>
                  <a:lnTo>
                    <a:pt x="331468" y="1470368"/>
                  </a:lnTo>
                  <a:lnTo>
                    <a:pt x="307163" y="1370317"/>
                  </a:lnTo>
                  <a:lnTo>
                    <a:pt x="204858" y="1356670"/>
                  </a:lnTo>
                  <a:lnTo>
                    <a:pt x="201942" y="1253764"/>
                  </a:lnTo>
                  <a:lnTo>
                    <a:pt x="104717" y="1219200"/>
                  </a:lnTo>
                  <a:lnTo>
                    <a:pt x="123317" y="1117940"/>
                  </a:lnTo>
                  <a:lnTo>
                    <a:pt x="35422" y="1063968"/>
                  </a:lnTo>
                  <a:lnTo>
                    <a:pt x="74724" y="968779"/>
                  </a:lnTo>
                  <a:lnTo>
                    <a:pt x="0" y="897760"/>
                  </a:lnTo>
                  <a:lnTo>
                    <a:pt x="58286" y="812800"/>
                  </a:lnTo>
                  <a:lnTo>
                    <a:pt x="0" y="727840"/>
                  </a:lnTo>
                  <a:lnTo>
                    <a:pt x="74724" y="656821"/>
                  </a:lnTo>
                  <a:lnTo>
                    <a:pt x="35422" y="561632"/>
                  </a:lnTo>
                  <a:lnTo>
                    <a:pt x="123317" y="507660"/>
                  </a:lnTo>
                  <a:lnTo>
                    <a:pt x="104717" y="406400"/>
                  </a:lnTo>
                  <a:lnTo>
                    <a:pt x="201942" y="371836"/>
                  </a:lnTo>
                  <a:lnTo>
                    <a:pt x="204858" y="268930"/>
                  </a:lnTo>
                  <a:lnTo>
                    <a:pt x="307163" y="255283"/>
                  </a:lnTo>
                  <a:lnTo>
                    <a:pt x="331468" y="155231"/>
                  </a:lnTo>
                  <a:lnTo>
                    <a:pt x="434383" y="163095"/>
                  </a:lnTo>
                  <a:lnTo>
                    <a:pt x="479010" y="70270"/>
                  </a:lnTo>
                  <a:lnTo>
                    <a:pt x="578038" y="99304"/>
                  </a:lnTo>
                  <a:lnTo>
                    <a:pt x="641042" y="17762"/>
                  </a:lnTo>
                  <a:lnTo>
                    <a:pt x="731851" y="66695"/>
                  </a:lnTo>
                  <a:lnTo>
                    <a:pt x="810478" y="0"/>
                  </a:lnTo>
                  <a:close/>
                </a:path>
              </a:pathLst>
            </a:custGeom>
            <a:solidFill>
              <a:srgbClr val="F9D4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76" name="Google Shape;476;p13"/>
            <p:cNvSpPr txBox="1"/>
            <p:nvPr/>
          </p:nvSpPr>
          <p:spPr>
            <a:xfrm>
              <a:off x="303929" y="247650"/>
              <a:ext cx="1013097" cy="107315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Phụ nữ </a:t>
              </a:r>
              <a:endParaRPr i="1"/>
            </a:p>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cứu quốc</a:t>
              </a:r>
              <a:endParaRPr i="1"/>
            </a:p>
          </p:txBody>
        </p:sp>
      </p:grpSp>
      <p:sp>
        <p:nvSpPr>
          <p:cNvPr id="477" name="Google Shape;477;p13"/>
          <p:cNvSpPr/>
          <p:nvPr/>
        </p:nvSpPr>
        <p:spPr>
          <a:xfrm rot="-969611">
            <a:off x="10005614" y="5539065"/>
            <a:ext cx="1483450" cy="602652"/>
          </a:xfrm>
          <a:custGeom>
            <a:rect b="b" l="l" r="r" t="t"/>
            <a:pathLst>
              <a:path extrusionOk="0" h="602652" w="1483450">
                <a:moveTo>
                  <a:pt x="0" y="0"/>
                </a:moveTo>
                <a:lnTo>
                  <a:pt x="1483450" y="0"/>
                </a:lnTo>
                <a:lnTo>
                  <a:pt x="1483450" y="602652"/>
                </a:lnTo>
                <a:lnTo>
                  <a:pt x="0" y="602652"/>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78" name="Google Shape;478;p13"/>
          <p:cNvSpPr txBox="1"/>
          <p:nvPr/>
        </p:nvSpPr>
        <p:spPr>
          <a:xfrm>
            <a:off x="5797793" y="8887938"/>
            <a:ext cx="12148200" cy="8538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i="1" lang="en-US" sz="2311">
                <a:solidFill>
                  <a:srgbClr val="FFFFFF"/>
                </a:solidFill>
                <a:latin typeface="Vollkorn"/>
                <a:ea typeface="Vollkorn"/>
                <a:cs typeface="Vollkorn"/>
                <a:sym typeface="Vollkorn"/>
              </a:rPr>
              <a:t>"Không phân biệt thợ thuyền, dân cày, phú nông, địa chủ, tư bản bản xứ, ai có lòng yêu nước thương nòi sẽ cùng nhau thống nhất mặt trận, thu góp toàn lực đem tất cả ra giành quyền độc lập, tự do cho dân tộc" </a:t>
            </a:r>
            <a:endParaRPr i="1"/>
          </a:p>
        </p:txBody>
      </p:sp>
      <p:sp>
        <p:nvSpPr>
          <p:cNvPr id="479" name="Google Shape;479;p13"/>
          <p:cNvSpPr/>
          <p:nvPr/>
        </p:nvSpPr>
        <p:spPr>
          <a:xfrm rot="-2512884">
            <a:off x="10865593" y="6354904"/>
            <a:ext cx="1064268" cy="432359"/>
          </a:xfrm>
          <a:custGeom>
            <a:rect b="b" l="l" r="r" t="t"/>
            <a:pathLst>
              <a:path extrusionOk="0" h="432359" w="1064268">
                <a:moveTo>
                  <a:pt x="0" y="0"/>
                </a:moveTo>
                <a:lnTo>
                  <a:pt x="1064268" y="0"/>
                </a:lnTo>
                <a:lnTo>
                  <a:pt x="1064268" y="432359"/>
                </a:lnTo>
                <a:lnTo>
                  <a:pt x="0" y="432359"/>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80" name="Google Shape;480;p13"/>
          <p:cNvSpPr/>
          <p:nvPr/>
        </p:nvSpPr>
        <p:spPr>
          <a:xfrm rot="-4479845">
            <a:off x="11576856" y="6562850"/>
            <a:ext cx="1006550" cy="408911"/>
          </a:xfrm>
          <a:custGeom>
            <a:rect b="b" l="l" r="r" t="t"/>
            <a:pathLst>
              <a:path extrusionOk="0" h="408911" w="1006550">
                <a:moveTo>
                  <a:pt x="0" y="0"/>
                </a:moveTo>
                <a:lnTo>
                  <a:pt x="1006549" y="0"/>
                </a:lnTo>
                <a:lnTo>
                  <a:pt x="1006549" y="408910"/>
                </a:lnTo>
                <a:lnTo>
                  <a:pt x="0" y="408910"/>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81" name="Google Shape;481;p13"/>
          <p:cNvSpPr/>
          <p:nvPr/>
        </p:nvSpPr>
        <p:spPr>
          <a:xfrm rot="-6116477">
            <a:off x="12509125" y="6589410"/>
            <a:ext cx="1006550" cy="408911"/>
          </a:xfrm>
          <a:custGeom>
            <a:rect b="b" l="l" r="r" t="t"/>
            <a:pathLst>
              <a:path extrusionOk="0" h="408911" w="1006550">
                <a:moveTo>
                  <a:pt x="0" y="0"/>
                </a:moveTo>
                <a:lnTo>
                  <a:pt x="1006549" y="0"/>
                </a:lnTo>
                <a:lnTo>
                  <a:pt x="1006549" y="408911"/>
                </a:lnTo>
                <a:lnTo>
                  <a:pt x="0" y="408911"/>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82" name="Google Shape;482;p13"/>
          <p:cNvSpPr/>
          <p:nvPr/>
        </p:nvSpPr>
        <p:spPr>
          <a:xfrm rot="-7349646">
            <a:off x="13499980" y="6375193"/>
            <a:ext cx="1019920" cy="414342"/>
          </a:xfrm>
          <a:custGeom>
            <a:rect b="b" l="l" r="r" t="t"/>
            <a:pathLst>
              <a:path extrusionOk="0" h="414342" w="1019920">
                <a:moveTo>
                  <a:pt x="0" y="0"/>
                </a:moveTo>
                <a:lnTo>
                  <a:pt x="1019919" y="0"/>
                </a:lnTo>
                <a:lnTo>
                  <a:pt x="1019919" y="414342"/>
                </a:lnTo>
                <a:lnTo>
                  <a:pt x="0" y="414342"/>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83" name="Google Shape;483;p13"/>
          <p:cNvSpPr/>
          <p:nvPr/>
        </p:nvSpPr>
        <p:spPr>
          <a:xfrm rot="-9093461">
            <a:off x="13669029" y="5608872"/>
            <a:ext cx="1483450" cy="602652"/>
          </a:xfrm>
          <a:custGeom>
            <a:rect b="b" l="l" r="r" t="t"/>
            <a:pathLst>
              <a:path extrusionOk="0" h="602652" w="1483450">
                <a:moveTo>
                  <a:pt x="0" y="0"/>
                </a:moveTo>
                <a:lnTo>
                  <a:pt x="1483450" y="0"/>
                </a:lnTo>
                <a:lnTo>
                  <a:pt x="1483450" y="602652"/>
                </a:lnTo>
                <a:lnTo>
                  <a:pt x="0" y="602652"/>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487" name="Shape 487"/>
        <p:cNvGrpSpPr/>
        <p:nvPr/>
      </p:nvGrpSpPr>
      <p:grpSpPr>
        <a:xfrm>
          <a:off x="0" y="0"/>
          <a:ext cx="0" cy="0"/>
          <a:chOff x="0" y="0"/>
          <a:chExt cx="0" cy="0"/>
        </a:xfrm>
      </p:grpSpPr>
      <p:sp>
        <p:nvSpPr>
          <p:cNvPr id="488" name="Google Shape;488;p14"/>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89" name="Google Shape;489;p14"/>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490" name="Google Shape;490;p14"/>
          <p:cNvGrpSpPr/>
          <p:nvPr/>
        </p:nvGrpSpPr>
        <p:grpSpPr>
          <a:xfrm>
            <a:off x="1448611" y="1771068"/>
            <a:ext cx="3232383" cy="1301034"/>
            <a:chOff x="0" y="0"/>
            <a:chExt cx="4309845" cy="1734713"/>
          </a:xfrm>
        </p:grpSpPr>
        <p:sp>
          <p:nvSpPr>
            <p:cNvPr id="491" name="Google Shape;491;p14"/>
            <p:cNvSpPr/>
            <p:nvPr/>
          </p:nvSpPr>
          <p:spPr>
            <a:xfrm flipH="1">
              <a:off x="0" y="0"/>
              <a:ext cx="4309845" cy="1734713"/>
            </a:xfrm>
            <a:custGeom>
              <a:rect b="b" l="l" r="r" t="t"/>
              <a:pathLst>
                <a:path extrusionOk="0" h="1734713" w="4309845">
                  <a:moveTo>
                    <a:pt x="4309845" y="0"/>
                  </a:moveTo>
                  <a:lnTo>
                    <a:pt x="0" y="0"/>
                  </a:lnTo>
                  <a:lnTo>
                    <a:pt x="0" y="1734713"/>
                  </a:lnTo>
                  <a:lnTo>
                    <a:pt x="4309845" y="1734713"/>
                  </a:lnTo>
                  <a:lnTo>
                    <a:pt x="4309845"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92" name="Google Shape;492;p14"/>
            <p:cNvSpPr txBox="1"/>
            <p:nvPr/>
          </p:nvSpPr>
          <p:spPr>
            <a:xfrm>
              <a:off x="0" y="34159"/>
              <a:ext cx="4309800" cy="154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274">
                  <a:solidFill>
                    <a:srgbClr val="000000"/>
                  </a:solidFill>
                  <a:latin typeface="Vollkorn"/>
                  <a:ea typeface="Vollkorn"/>
                  <a:cs typeface="Vollkorn"/>
                  <a:sym typeface="Vollkorn"/>
                </a:rPr>
                <a:t>Bối cảnh lịch sử và</a:t>
              </a:r>
              <a:endParaRPr i="1"/>
            </a:p>
            <a:p>
              <a:pPr indent="0" lvl="0" marL="0" marR="0" rtl="0" algn="ctr">
                <a:lnSpc>
                  <a:spcPct val="115000"/>
                </a:lnSpc>
                <a:spcBef>
                  <a:spcPts val="0"/>
                </a:spcBef>
                <a:spcAft>
                  <a:spcPts val="0"/>
                </a:spcAft>
                <a:buNone/>
              </a:pPr>
              <a:r>
                <a:rPr i="1" lang="en-US" sz="2274">
                  <a:solidFill>
                    <a:srgbClr val="000000"/>
                  </a:solidFill>
                  <a:latin typeface="Vollkorn"/>
                  <a:ea typeface="Vollkorn"/>
                  <a:cs typeface="Vollkorn"/>
                  <a:sym typeface="Vollkorn"/>
                </a:rPr>
                <a:t> chủ trương chiến lược mới của Đảng</a:t>
              </a:r>
              <a:endParaRPr i="1"/>
            </a:p>
          </p:txBody>
        </p:sp>
      </p:grpSp>
      <p:grpSp>
        <p:nvGrpSpPr>
          <p:cNvPr id="493" name="Google Shape;493;p14"/>
          <p:cNvGrpSpPr/>
          <p:nvPr/>
        </p:nvGrpSpPr>
        <p:grpSpPr>
          <a:xfrm>
            <a:off x="8765779" y="1851456"/>
            <a:ext cx="7987725" cy="1480598"/>
            <a:chOff x="0" y="0"/>
            <a:chExt cx="10650300" cy="1974131"/>
          </a:xfrm>
        </p:grpSpPr>
        <p:sp>
          <p:nvSpPr>
            <p:cNvPr id="494" name="Google Shape;494;p14"/>
            <p:cNvSpPr/>
            <p:nvPr/>
          </p:nvSpPr>
          <p:spPr>
            <a:xfrm>
              <a:off x="354181" y="0"/>
              <a:ext cx="9809344" cy="1974131"/>
            </a:xfrm>
            <a:custGeom>
              <a:rect b="b" l="l" r="r" t="t"/>
              <a:pathLst>
                <a:path extrusionOk="0" h="1974131" w="9809344">
                  <a:moveTo>
                    <a:pt x="0" y="0"/>
                  </a:moveTo>
                  <a:lnTo>
                    <a:pt x="9809344" y="0"/>
                  </a:lnTo>
                  <a:lnTo>
                    <a:pt x="9809344" y="1974131"/>
                  </a:lnTo>
                  <a:lnTo>
                    <a:pt x="0" y="197413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95" name="Google Shape;495;p14"/>
            <p:cNvSpPr txBox="1"/>
            <p:nvPr/>
          </p:nvSpPr>
          <p:spPr>
            <a:xfrm>
              <a:off x="0" y="418317"/>
              <a:ext cx="10650300" cy="1280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Hội nghị Ban Chấp hành Trung ương (5/1941) </a:t>
              </a:r>
              <a:endParaRPr i="1"/>
            </a:p>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tại Pác Pó (Cao Bằng) - Lần VIII</a:t>
              </a:r>
              <a:endParaRPr i="1"/>
            </a:p>
          </p:txBody>
        </p:sp>
      </p:grpSp>
      <p:sp>
        <p:nvSpPr>
          <p:cNvPr id="496" name="Google Shape;496;p14"/>
          <p:cNvSpPr txBox="1"/>
          <p:nvPr/>
        </p:nvSpPr>
        <p:spPr>
          <a:xfrm>
            <a:off x="8110364" y="3458214"/>
            <a:ext cx="9835800" cy="477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i="1" lang="en-US" sz="3099" u="sng">
                <a:solidFill>
                  <a:srgbClr val="FFFFFF"/>
                </a:solidFill>
                <a:latin typeface="Vollkorn"/>
                <a:ea typeface="Vollkorn"/>
                <a:cs typeface="Vollkorn"/>
                <a:sym typeface="Vollkorn"/>
              </a:rPr>
              <a:t>Thứ năm, chủ trương tổ chức sau cách mạng thành công</a:t>
            </a:r>
            <a:endParaRPr i="1"/>
          </a:p>
        </p:txBody>
      </p:sp>
      <p:grpSp>
        <p:nvGrpSpPr>
          <p:cNvPr id="497" name="Google Shape;497;p14"/>
          <p:cNvGrpSpPr/>
          <p:nvPr/>
        </p:nvGrpSpPr>
        <p:grpSpPr>
          <a:xfrm>
            <a:off x="4927168" y="4075385"/>
            <a:ext cx="2615396" cy="2615396"/>
            <a:chOff x="0" y="0"/>
            <a:chExt cx="3487195" cy="3487195"/>
          </a:xfrm>
        </p:grpSpPr>
        <p:grpSp>
          <p:nvGrpSpPr>
            <p:cNvPr id="498" name="Google Shape;498;p14"/>
            <p:cNvGrpSpPr/>
            <p:nvPr/>
          </p:nvGrpSpPr>
          <p:grpSpPr>
            <a:xfrm>
              <a:off x="0" y="0"/>
              <a:ext cx="3487195" cy="3487195"/>
              <a:chOff x="0" y="0"/>
              <a:chExt cx="812800" cy="812800"/>
            </a:xfrm>
          </p:grpSpPr>
          <p:sp>
            <p:nvSpPr>
              <p:cNvPr id="499" name="Google Shape;499;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00" name="Google Shape;500;p1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93388"/>
                  </a:lnSpc>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501" name="Google Shape;501;p14"/>
            <p:cNvSpPr/>
            <p:nvPr/>
          </p:nvSpPr>
          <p:spPr>
            <a:xfrm>
              <a:off x="773868" y="801748"/>
              <a:ext cx="1939459" cy="1883700"/>
            </a:xfrm>
            <a:custGeom>
              <a:rect b="b" l="l" r="r" t="t"/>
              <a:pathLst>
                <a:path extrusionOk="0" h="1883700" w="1939459">
                  <a:moveTo>
                    <a:pt x="0" y="0"/>
                  </a:moveTo>
                  <a:lnTo>
                    <a:pt x="1939459" y="0"/>
                  </a:lnTo>
                  <a:lnTo>
                    <a:pt x="1939459" y="1883699"/>
                  </a:lnTo>
                  <a:lnTo>
                    <a:pt x="0" y="188369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502" name="Google Shape;502;p14"/>
          <p:cNvSpPr/>
          <p:nvPr/>
        </p:nvSpPr>
        <p:spPr>
          <a:xfrm rot="-1964000">
            <a:off x="6893937" y="2703533"/>
            <a:ext cx="1396227" cy="1203294"/>
          </a:xfrm>
          <a:custGeom>
            <a:rect b="b" l="l" r="r" t="t"/>
            <a:pathLst>
              <a:path extrusionOk="0" h="1203294" w="1396227">
                <a:moveTo>
                  <a:pt x="0" y="0"/>
                </a:moveTo>
                <a:lnTo>
                  <a:pt x="1396227" y="0"/>
                </a:lnTo>
                <a:lnTo>
                  <a:pt x="1396227" y="1203293"/>
                </a:lnTo>
                <a:lnTo>
                  <a:pt x="0" y="1203293"/>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03" name="Google Shape;503;p14"/>
          <p:cNvSpPr/>
          <p:nvPr/>
        </p:nvSpPr>
        <p:spPr>
          <a:xfrm flipH="1">
            <a:off x="813006" y="3958334"/>
            <a:ext cx="3986008" cy="2849498"/>
          </a:xfrm>
          <a:custGeom>
            <a:rect b="b" l="l" r="r" t="t"/>
            <a:pathLst>
              <a:path extrusionOk="0" h="618846" w="865670">
                <a:moveTo>
                  <a:pt x="820998" y="0"/>
                </a:moveTo>
                <a:lnTo>
                  <a:pt x="44672" y="0"/>
                </a:lnTo>
                <a:cubicBezTo>
                  <a:pt x="20000" y="0"/>
                  <a:pt x="0" y="20000"/>
                  <a:pt x="0" y="44672"/>
                </a:cubicBezTo>
                <a:lnTo>
                  <a:pt x="0" y="574174"/>
                </a:lnTo>
                <a:cubicBezTo>
                  <a:pt x="0" y="586022"/>
                  <a:pt x="4706" y="597384"/>
                  <a:pt x="13084" y="605762"/>
                </a:cubicBezTo>
                <a:cubicBezTo>
                  <a:pt x="21462" y="614140"/>
                  <a:pt x="32824" y="618846"/>
                  <a:pt x="44672" y="618846"/>
                </a:cubicBezTo>
                <a:lnTo>
                  <a:pt x="820998" y="618846"/>
                </a:lnTo>
                <a:cubicBezTo>
                  <a:pt x="832846" y="618846"/>
                  <a:pt x="844209" y="614140"/>
                  <a:pt x="852586" y="605762"/>
                </a:cubicBezTo>
                <a:cubicBezTo>
                  <a:pt x="860964" y="597384"/>
                  <a:pt x="865670" y="586022"/>
                  <a:pt x="865670" y="574174"/>
                </a:cubicBezTo>
                <a:lnTo>
                  <a:pt x="865670" y="44672"/>
                </a:lnTo>
                <a:cubicBezTo>
                  <a:pt x="865670" y="32824"/>
                  <a:pt x="860964" y="21462"/>
                  <a:pt x="852586" y="13084"/>
                </a:cubicBezTo>
                <a:cubicBezTo>
                  <a:pt x="844209" y="4707"/>
                  <a:pt x="832846" y="0"/>
                  <a:pt x="820998" y="0"/>
                </a:cubicBezTo>
                <a:close/>
              </a:path>
            </a:pathLst>
          </a:custGeom>
          <a:blipFill rotWithShape="1">
            <a:blip r:embed="rId8">
              <a:alphaModFix/>
            </a:blip>
            <a:stretch>
              <a:fillRect b="0" l="-13684" r="-13683" t="0"/>
            </a:stretch>
          </a:blipFill>
          <a:ln cap="rnd" cmpd="sng" w="38100">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04" name="Google Shape;504;p14"/>
          <p:cNvSpPr txBox="1"/>
          <p:nvPr/>
        </p:nvSpPr>
        <p:spPr>
          <a:xfrm>
            <a:off x="5326736" y="1287051"/>
            <a:ext cx="77034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giải phóng dân tộc 1939 - 1945</a:t>
            </a:r>
            <a:endParaRPr i="1"/>
          </a:p>
        </p:txBody>
      </p:sp>
      <p:sp>
        <p:nvSpPr>
          <p:cNvPr id="505" name="Google Shape;505;p14"/>
          <p:cNvSpPr txBox="1"/>
          <p:nvPr/>
        </p:nvSpPr>
        <p:spPr>
          <a:xfrm>
            <a:off x="3199626" y="713199"/>
            <a:ext cx="119727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506" name="Google Shape;506;p14"/>
          <p:cNvSpPr txBox="1"/>
          <p:nvPr/>
        </p:nvSpPr>
        <p:spPr>
          <a:xfrm>
            <a:off x="813006" y="6945167"/>
            <a:ext cx="4081500" cy="1127400"/>
          </a:xfrm>
          <a:prstGeom prst="rect">
            <a:avLst/>
          </a:prstGeom>
          <a:noFill/>
          <a:ln>
            <a:noFill/>
          </a:ln>
        </p:spPr>
        <p:txBody>
          <a:bodyPr anchorCtr="0" anchor="t" bIns="0" lIns="0" spcFirstLastPara="1" rIns="0" wrap="square" tIns="0">
            <a:spAutoFit/>
          </a:bodyPr>
          <a:lstStyle/>
          <a:p>
            <a:pPr indent="0" lvl="0" marL="0" marR="0" rtl="0" algn="ctr">
              <a:lnSpc>
                <a:spcPct val="139973"/>
              </a:lnSpc>
              <a:spcBef>
                <a:spcPts val="0"/>
              </a:spcBef>
              <a:spcAft>
                <a:spcPts val="0"/>
              </a:spcAft>
              <a:buNone/>
            </a:pPr>
            <a:r>
              <a:rPr i="1" lang="en-US" sz="3052">
                <a:solidFill>
                  <a:srgbClr val="FFFFFF"/>
                </a:solidFill>
                <a:latin typeface="Vollkorn"/>
                <a:ea typeface="Vollkorn"/>
                <a:cs typeface="Vollkorn"/>
                <a:sym typeface="Vollkorn"/>
              </a:rPr>
              <a:t>28/1/1941 </a:t>
            </a:r>
            <a:endParaRPr i="1"/>
          </a:p>
          <a:p>
            <a:pPr indent="0" lvl="0" marL="0" marR="0" rtl="0" algn="ctr">
              <a:lnSpc>
                <a:spcPct val="139973"/>
              </a:lnSpc>
              <a:spcBef>
                <a:spcPts val="0"/>
              </a:spcBef>
              <a:spcAft>
                <a:spcPts val="0"/>
              </a:spcAft>
              <a:buNone/>
            </a:pPr>
            <a:r>
              <a:rPr i="1" lang="en-US" sz="3052">
                <a:solidFill>
                  <a:srgbClr val="FFFFFF"/>
                </a:solidFill>
                <a:latin typeface="Vollkorn"/>
                <a:ea typeface="Vollkorn"/>
                <a:cs typeface="Vollkorn"/>
                <a:sym typeface="Vollkorn"/>
              </a:rPr>
              <a:t>Nguyễn Ái Quốc về nước</a:t>
            </a:r>
            <a:endParaRPr i="1"/>
          </a:p>
        </p:txBody>
      </p:sp>
      <p:sp>
        <p:nvSpPr>
          <p:cNvPr id="507" name="Google Shape;507;p14"/>
          <p:cNvSpPr/>
          <p:nvPr/>
        </p:nvSpPr>
        <p:spPr>
          <a:xfrm>
            <a:off x="11792773" y="5474686"/>
            <a:ext cx="2470868" cy="2470868"/>
          </a:xfrm>
          <a:custGeom>
            <a:rect b="b" l="l" r="r" t="t"/>
            <a:pathLst>
              <a:path extrusionOk="0" h="2470868" w="2470868">
                <a:moveTo>
                  <a:pt x="0" y="0"/>
                </a:moveTo>
                <a:lnTo>
                  <a:pt x="2470868" y="0"/>
                </a:lnTo>
                <a:lnTo>
                  <a:pt x="2470868" y="2470868"/>
                </a:lnTo>
                <a:lnTo>
                  <a:pt x="0" y="2470868"/>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08" name="Google Shape;508;p14"/>
          <p:cNvSpPr/>
          <p:nvPr/>
        </p:nvSpPr>
        <p:spPr>
          <a:xfrm>
            <a:off x="10884093" y="4074799"/>
            <a:ext cx="4288227" cy="1951143"/>
          </a:xfrm>
          <a:custGeom>
            <a:rect b="b" l="l" r="r" t="t"/>
            <a:pathLst>
              <a:path extrusionOk="0" h="1951143" w="4288227">
                <a:moveTo>
                  <a:pt x="0" y="0"/>
                </a:moveTo>
                <a:lnTo>
                  <a:pt x="4288228" y="0"/>
                </a:lnTo>
                <a:lnTo>
                  <a:pt x="4288228" y="1951143"/>
                </a:lnTo>
                <a:lnTo>
                  <a:pt x="0" y="1951143"/>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09" name="Google Shape;509;p14"/>
          <p:cNvSpPr txBox="1"/>
          <p:nvPr/>
        </p:nvSpPr>
        <p:spPr>
          <a:xfrm>
            <a:off x="9913405" y="8069379"/>
            <a:ext cx="6229500" cy="16374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i="1" lang="en-US" sz="2799">
                <a:solidFill>
                  <a:srgbClr val="FFFFFF"/>
                </a:solidFill>
                <a:latin typeface="Vollkorn"/>
                <a:ea typeface="Vollkorn"/>
                <a:cs typeface="Vollkorn"/>
                <a:sym typeface="Vollkorn"/>
              </a:rPr>
              <a:t>Thành lập một nhà nước chung của</a:t>
            </a:r>
            <a:endParaRPr i="1"/>
          </a:p>
          <a:p>
            <a:pPr indent="0" lvl="0" marL="0" marR="0" rtl="0" algn="ctr">
              <a:lnSpc>
                <a:spcPct val="140014"/>
              </a:lnSpc>
              <a:spcBef>
                <a:spcPts val="0"/>
              </a:spcBef>
              <a:spcAft>
                <a:spcPts val="0"/>
              </a:spcAft>
              <a:buNone/>
            </a:pPr>
            <a:r>
              <a:rPr i="1" lang="en-US" sz="2799">
                <a:solidFill>
                  <a:srgbClr val="FFFFFF"/>
                </a:solidFill>
                <a:latin typeface="Vollkorn"/>
                <a:ea typeface="Vollkorn"/>
                <a:cs typeface="Vollkorn"/>
                <a:sym typeface="Vollkorn"/>
              </a:rPr>
              <a:t> toàn thể dân tộc, theo tinh thần tân dân chủ</a:t>
            </a:r>
            <a:endParaRPr i="1"/>
          </a:p>
          <a:p>
            <a:pPr indent="0" lvl="0" marL="0" marR="0" rtl="0" algn="ctr">
              <a:lnSpc>
                <a:spcPct val="140014"/>
              </a:lnSpc>
              <a:spcBef>
                <a:spcPts val="0"/>
              </a:spcBef>
              <a:spcAft>
                <a:spcPts val="0"/>
              </a:spcAft>
              <a:buNone/>
            </a:pPr>
            <a:r>
              <a:rPr i="1" lang="en-US" sz="2799">
                <a:solidFill>
                  <a:srgbClr val="FFFFFF"/>
                </a:solidFill>
                <a:latin typeface="Vollkorn"/>
                <a:ea typeface="Vollkorn"/>
                <a:cs typeface="Vollkorn"/>
                <a:sym typeface="Vollkorn"/>
              </a:rPr>
              <a:t>Thành lập nước Việt Nam Dân chủ Cộng hòa</a:t>
            </a:r>
            <a:endParaRPr i="1"/>
          </a:p>
        </p:txBody>
      </p:sp>
      <p:sp>
        <p:nvSpPr>
          <p:cNvPr id="510" name="Google Shape;510;p14"/>
          <p:cNvSpPr txBox="1"/>
          <p:nvPr/>
        </p:nvSpPr>
        <p:spPr>
          <a:xfrm>
            <a:off x="11161203" y="4434394"/>
            <a:ext cx="3734100" cy="824100"/>
          </a:xfrm>
          <a:prstGeom prst="rect">
            <a:avLst/>
          </a:prstGeom>
          <a:noFill/>
          <a:ln>
            <a:noFill/>
          </a:ln>
        </p:spPr>
        <p:txBody>
          <a:bodyPr anchorCtr="0" anchor="t" bIns="0" lIns="0" spcFirstLastPara="1" rIns="0" wrap="square" tIns="0">
            <a:spAutoFit/>
          </a:bodyPr>
          <a:lstStyle/>
          <a:p>
            <a:pPr indent="0" lvl="0" marL="0" marR="0" rtl="0" algn="ctr">
              <a:lnSpc>
                <a:spcPct val="140044"/>
              </a:lnSpc>
              <a:spcBef>
                <a:spcPts val="0"/>
              </a:spcBef>
              <a:spcAft>
                <a:spcPts val="0"/>
              </a:spcAft>
              <a:buNone/>
            </a:pPr>
            <a:r>
              <a:rPr i="1" lang="en-US" sz="2230">
                <a:solidFill>
                  <a:srgbClr val="000080"/>
                </a:solidFill>
                <a:latin typeface="Vollkorn"/>
                <a:ea typeface="Vollkorn"/>
                <a:cs typeface="Vollkorn"/>
                <a:sym typeface="Vollkorn"/>
              </a:rPr>
              <a:t>"Toàn thể nhân dân liên hợp và </a:t>
            </a:r>
            <a:endParaRPr i="1"/>
          </a:p>
          <a:p>
            <a:pPr indent="0" lvl="0" marL="0" marR="0" rtl="0" algn="ctr">
              <a:lnSpc>
                <a:spcPct val="140044"/>
              </a:lnSpc>
              <a:spcBef>
                <a:spcPts val="0"/>
              </a:spcBef>
              <a:spcAft>
                <a:spcPts val="0"/>
              </a:spcAft>
              <a:buNone/>
            </a:pPr>
            <a:r>
              <a:rPr i="1" lang="en-US" sz="2230">
                <a:solidFill>
                  <a:srgbClr val="000080"/>
                </a:solidFill>
                <a:latin typeface="Vollkorn"/>
                <a:ea typeface="Vollkorn"/>
                <a:cs typeface="Vollkorn"/>
                <a:sym typeface="Vollkorn"/>
              </a:rPr>
              <a:t>lập chính phủ dân chủ cộng hòa"</a:t>
            </a:r>
            <a:endParaRPr i="1"/>
          </a:p>
        </p:txBody>
      </p:sp>
    </p:spTree>
  </p:cSld>
  <p:clrMapOvr>
    <a:masterClrMapping/>
  </p:clrMapOvr>
  <p:transition spd="slow" p14:dur="1500">
    <p:split orient="ver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514" name="Shape 514"/>
        <p:cNvGrpSpPr/>
        <p:nvPr/>
      </p:nvGrpSpPr>
      <p:grpSpPr>
        <a:xfrm>
          <a:off x="0" y="0"/>
          <a:ext cx="0" cy="0"/>
          <a:chOff x="0" y="0"/>
          <a:chExt cx="0" cy="0"/>
        </a:xfrm>
      </p:grpSpPr>
      <p:sp>
        <p:nvSpPr>
          <p:cNvPr id="515" name="Google Shape;515;p15"/>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16" name="Google Shape;516;p15"/>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17" name="Google Shape;517;p15"/>
          <p:cNvGrpSpPr/>
          <p:nvPr/>
        </p:nvGrpSpPr>
        <p:grpSpPr>
          <a:xfrm>
            <a:off x="1448611" y="1771068"/>
            <a:ext cx="3232383" cy="1301034"/>
            <a:chOff x="0" y="0"/>
            <a:chExt cx="4309845" cy="1734713"/>
          </a:xfrm>
        </p:grpSpPr>
        <p:sp>
          <p:nvSpPr>
            <p:cNvPr id="518" name="Google Shape;518;p15"/>
            <p:cNvSpPr/>
            <p:nvPr/>
          </p:nvSpPr>
          <p:spPr>
            <a:xfrm flipH="1">
              <a:off x="0" y="0"/>
              <a:ext cx="4309845" cy="1734713"/>
            </a:xfrm>
            <a:custGeom>
              <a:rect b="b" l="l" r="r" t="t"/>
              <a:pathLst>
                <a:path extrusionOk="0" h="1734713" w="4309845">
                  <a:moveTo>
                    <a:pt x="4309845" y="0"/>
                  </a:moveTo>
                  <a:lnTo>
                    <a:pt x="0" y="0"/>
                  </a:lnTo>
                  <a:lnTo>
                    <a:pt x="0" y="1734713"/>
                  </a:lnTo>
                  <a:lnTo>
                    <a:pt x="4309845" y="1734713"/>
                  </a:lnTo>
                  <a:lnTo>
                    <a:pt x="4309845"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19" name="Google Shape;519;p15"/>
            <p:cNvSpPr txBox="1"/>
            <p:nvPr/>
          </p:nvSpPr>
          <p:spPr>
            <a:xfrm>
              <a:off x="0" y="34159"/>
              <a:ext cx="4309800" cy="154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274">
                  <a:solidFill>
                    <a:srgbClr val="000000"/>
                  </a:solidFill>
                  <a:latin typeface="Vollkorn"/>
                  <a:ea typeface="Vollkorn"/>
                  <a:cs typeface="Vollkorn"/>
                  <a:sym typeface="Vollkorn"/>
                </a:rPr>
                <a:t>Bối cảnh lịch sử và</a:t>
              </a:r>
              <a:endParaRPr i="1"/>
            </a:p>
            <a:p>
              <a:pPr indent="0" lvl="0" marL="0" marR="0" rtl="0" algn="ctr">
                <a:lnSpc>
                  <a:spcPct val="115000"/>
                </a:lnSpc>
                <a:spcBef>
                  <a:spcPts val="0"/>
                </a:spcBef>
                <a:spcAft>
                  <a:spcPts val="0"/>
                </a:spcAft>
                <a:buNone/>
              </a:pPr>
              <a:r>
                <a:rPr i="1" lang="en-US" sz="2274">
                  <a:solidFill>
                    <a:srgbClr val="000000"/>
                  </a:solidFill>
                  <a:latin typeface="Vollkorn"/>
                  <a:ea typeface="Vollkorn"/>
                  <a:cs typeface="Vollkorn"/>
                  <a:sym typeface="Vollkorn"/>
                </a:rPr>
                <a:t> chủ trương chiến lược mới của Đảng</a:t>
              </a:r>
              <a:endParaRPr i="1"/>
            </a:p>
          </p:txBody>
        </p:sp>
      </p:grpSp>
      <p:grpSp>
        <p:nvGrpSpPr>
          <p:cNvPr id="520" name="Google Shape;520;p15"/>
          <p:cNvGrpSpPr/>
          <p:nvPr/>
        </p:nvGrpSpPr>
        <p:grpSpPr>
          <a:xfrm>
            <a:off x="8765779" y="1851456"/>
            <a:ext cx="7987725" cy="1480598"/>
            <a:chOff x="0" y="0"/>
            <a:chExt cx="10650300" cy="1974131"/>
          </a:xfrm>
        </p:grpSpPr>
        <p:sp>
          <p:nvSpPr>
            <p:cNvPr id="521" name="Google Shape;521;p15"/>
            <p:cNvSpPr/>
            <p:nvPr/>
          </p:nvSpPr>
          <p:spPr>
            <a:xfrm>
              <a:off x="354181" y="0"/>
              <a:ext cx="9809344" cy="1974131"/>
            </a:xfrm>
            <a:custGeom>
              <a:rect b="b" l="l" r="r" t="t"/>
              <a:pathLst>
                <a:path extrusionOk="0" h="1974131" w="9809344">
                  <a:moveTo>
                    <a:pt x="0" y="0"/>
                  </a:moveTo>
                  <a:lnTo>
                    <a:pt x="9809344" y="0"/>
                  </a:lnTo>
                  <a:lnTo>
                    <a:pt x="9809344" y="1974131"/>
                  </a:lnTo>
                  <a:lnTo>
                    <a:pt x="0" y="197413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22" name="Google Shape;522;p15"/>
            <p:cNvSpPr txBox="1"/>
            <p:nvPr/>
          </p:nvSpPr>
          <p:spPr>
            <a:xfrm>
              <a:off x="0" y="418317"/>
              <a:ext cx="10650300" cy="1280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Hội nghị Ban Chấp hành Trung ương (5/1941) </a:t>
              </a:r>
              <a:endParaRPr i="1"/>
            </a:p>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tại Pác Pó (Cao Bằng) - Lần VIII</a:t>
              </a:r>
              <a:endParaRPr i="1"/>
            </a:p>
          </p:txBody>
        </p:sp>
      </p:grpSp>
      <p:sp>
        <p:nvSpPr>
          <p:cNvPr id="523" name="Google Shape;523;p15"/>
          <p:cNvSpPr txBox="1"/>
          <p:nvPr/>
        </p:nvSpPr>
        <p:spPr>
          <a:xfrm>
            <a:off x="8110364" y="3477264"/>
            <a:ext cx="9835800" cy="43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800" u="sng">
                <a:solidFill>
                  <a:srgbClr val="FFFFFF"/>
                </a:solidFill>
                <a:latin typeface="Vollkorn"/>
                <a:ea typeface="Vollkorn"/>
                <a:cs typeface="Vollkorn"/>
                <a:sym typeface="Vollkorn"/>
              </a:rPr>
              <a:t>Thứ sáu, xác định chuẩn bị khởi nghĩa vũ trang là nhiệm vụ trung tâm</a:t>
            </a:r>
            <a:endParaRPr i="1"/>
          </a:p>
        </p:txBody>
      </p:sp>
      <p:grpSp>
        <p:nvGrpSpPr>
          <p:cNvPr id="524" name="Google Shape;524;p15"/>
          <p:cNvGrpSpPr/>
          <p:nvPr/>
        </p:nvGrpSpPr>
        <p:grpSpPr>
          <a:xfrm>
            <a:off x="4927168" y="4075385"/>
            <a:ext cx="2615396" cy="2615396"/>
            <a:chOff x="0" y="0"/>
            <a:chExt cx="3487195" cy="3487195"/>
          </a:xfrm>
        </p:grpSpPr>
        <p:grpSp>
          <p:nvGrpSpPr>
            <p:cNvPr id="525" name="Google Shape;525;p15"/>
            <p:cNvGrpSpPr/>
            <p:nvPr/>
          </p:nvGrpSpPr>
          <p:grpSpPr>
            <a:xfrm>
              <a:off x="0" y="0"/>
              <a:ext cx="3487195" cy="3487195"/>
              <a:chOff x="0" y="0"/>
              <a:chExt cx="812800" cy="812800"/>
            </a:xfrm>
          </p:grpSpPr>
          <p:sp>
            <p:nvSpPr>
              <p:cNvPr id="526" name="Google Shape;526;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27" name="Google Shape;527;p15"/>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93388"/>
                  </a:lnSpc>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528" name="Google Shape;528;p15"/>
            <p:cNvSpPr/>
            <p:nvPr/>
          </p:nvSpPr>
          <p:spPr>
            <a:xfrm>
              <a:off x="773868" y="801748"/>
              <a:ext cx="1939459" cy="1883700"/>
            </a:xfrm>
            <a:custGeom>
              <a:rect b="b" l="l" r="r" t="t"/>
              <a:pathLst>
                <a:path extrusionOk="0" h="1883700" w="1939459">
                  <a:moveTo>
                    <a:pt x="0" y="0"/>
                  </a:moveTo>
                  <a:lnTo>
                    <a:pt x="1939459" y="0"/>
                  </a:lnTo>
                  <a:lnTo>
                    <a:pt x="1939459" y="1883699"/>
                  </a:lnTo>
                  <a:lnTo>
                    <a:pt x="0" y="188369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529" name="Google Shape;529;p15"/>
          <p:cNvSpPr/>
          <p:nvPr/>
        </p:nvSpPr>
        <p:spPr>
          <a:xfrm rot="-1964000">
            <a:off x="6893937" y="2703533"/>
            <a:ext cx="1396227" cy="1203294"/>
          </a:xfrm>
          <a:custGeom>
            <a:rect b="b" l="l" r="r" t="t"/>
            <a:pathLst>
              <a:path extrusionOk="0" h="1203294" w="1396227">
                <a:moveTo>
                  <a:pt x="0" y="0"/>
                </a:moveTo>
                <a:lnTo>
                  <a:pt x="1396227" y="0"/>
                </a:lnTo>
                <a:lnTo>
                  <a:pt x="1396227" y="1203293"/>
                </a:lnTo>
                <a:lnTo>
                  <a:pt x="0" y="1203293"/>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30" name="Google Shape;530;p15"/>
          <p:cNvSpPr/>
          <p:nvPr/>
        </p:nvSpPr>
        <p:spPr>
          <a:xfrm flipH="1">
            <a:off x="813006" y="3958334"/>
            <a:ext cx="3986008" cy="2849498"/>
          </a:xfrm>
          <a:custGeom>
            <a:rect b="b" l="l" r="r" t="t"/>
            <a:pathLst>
              <a:path extrusionOk="0" h="618846" w="865670">
                <a:moveTo>
                  <a:pt x="820998" y="0"/>
                </a:moveTo>
                <a:lnTo>
                  <a:pt x="44672" y="0"/>
                </a:lnTo>
                <a:cubicBezTo>
                  <a:pt x="20000" y="0"/>
                  <a:pt x="0" y="20000"/>
                  <a:pt x="0" y="44672"/>
                </a:cubicBezTo>
                <a:lnTo>
                  <a:pt x="0" y="574174"/>
                </a:lnTo>
                <a:cubicBezTo>
                  <a:pt x="0" y="586022"/>
                  <a:pt x="4706" y="597384"/>
                  <a:pt x="13084" y="605762"/>
                </a:cubicBezTo>
                <a:cubicBezTo>
                  <a:pt x="21462" y="614140"/>
                  <a:pt x="32824" y="618846"/>
                  <a:pt x="44672" y="618846"/>
                </a:cubicBezTo>
                <a:lnTo>
                  <a:pt x="820998" y="618846"/>
                </a:lnTo>
                <a:cubicBezTo>
                  <a:pt x="832846" y="618846"/>
                  <a:pt x="844209" y="614140"/>
                  <a:pt x="852586" y="605762"/>
                </a:cubicBezTo>
                <a:cubicBezTo>
                  <a:pt x="860964" y="597384"/>
                  <a:pt x="865670" y="586022"/>
                  <a:pt x="865670" y="574174"/>
                </a:cubicBezTo>
                <a:lnTo>
                  <a:pt x="865670" y="44672"/>
                </a:lnTo>
                <a:cubicBezTo>
                  <a:pt x="865670" y="32824"/>
                  <a:pt x="860964" y="21462"/>
                  <a:pt x="852586" y="13084"/>
                </a:cubicBezTo>
                <a:cubicBezTo>
                  <a:pt x="844209" y="4707"/>
                  <a:pt x="832846" y="0"/>
                  <a:pt x="820998" y="0"/>
                </a:cubicBezTo>
                <a:close/>
              </a:path>
            </a:pathLst>
          </a:custGeom>
          <a:blipFill rotWithShape="1">
            <a:blip r:embed="rId8">
              <a:alphaModFix/>
            </a:blip>
            <a:stretch>
              <a:fillRect b="0" l="-13684" r="-13683" t="0"/>
            </a:stretch>
          </a:blipFill>
          <a:ln cap="rnd" cmpd="sng" w="38100">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31" name="Google Shape;531;p15"/>
          <p:cNvSpPr txBox="1"/>
          <p:nvPr/>
        </p:nvSpPr>
        <p:spPr>
          <a:xfrm>
            <a:off x="5326736" y="1287051"/>
            <a:ext cx="77796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giải phóng dân tộc 1939 - 1945</a:t>
            </a:r>
            <a:endParaRPr i="1"/>
          </a:p>
        </p:txBody>
      </p:sp>
      <p:sp>
        <p:nvSpPr>
          <p:cNvPr id="532" name="Google Shape;532;p15"/>
          <p:cNvSpPr txBox="1"/>
          <p:nvPr/>
        </p:nvSpPr>
        <p:spPr>
          <a:xfrm>
            <a:off x="3199626" y="713199"/>
            <a:ext cx="119643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533" name="Google Shape;533;p15"/>
          <p:cNvSpPr txBox="1"/>
          <p:nvPr/>
        </p:nvSpPr>
        <p:spPr>
          <a:xfrm>
            <a:off x="813006" y="6945167"/>
            <a:ext cx="4081500" cy="1127400"/>
          </a:xfrm>
          <a:prstGeom prst="rect">
            <a:avLst/>
          </a:prstGeom>
          <a:noFill/>
          <a:ln>
            <a:noFill/>
          </a:ln>
        </p:spPr>
        <p:txBody>
          <a:bodyPr anchorCtr="0" anchor="t" bIns="0" lIns="0" spcFirstLastPara="1" rIns="0" wrap="square" tIns="0">
            <a:spAutoFit/>
          </a:bodyPr>
          <a:lstStyle/>
          <a:p>
            <a:pPr indent="0" lvl="0" marL="0" marR="0" rtl="0" algn="ctr">
              <a:lnSpc>
                <a:spcPct val="139973"/>
              </a:lnSpc>
              <a:spcBef>
                <a:spcPts val="0"/>
              </a:spcBef>
              <a:spcAft>
                <a:spcPts val="0"/>
              </a:spcAft>
              <a:buNone/>
            </a:pPr>
            <a:r>
              <a:rPr i="1" lang="en-US" sz="3052">
                <a:solidFill>
                  <a:srgbClr val="FFFFFF"/>
                </a:solidFill>
                <a:latin typeface="Vollkorn"/>
                <a:ea typeface="Vollkorn"/>
                <a:cs typeface="Vollkorn"/>
                <a:sym typeface="Vollkorn"/>
              </a:rPr>
              <a:t>28/1/1941 </a:t>
            </a:r>
            <a:endParaRPr i="1"/>
          </a:p>
          <a:p>
            <a:pPr indent="0" lvl="0" marL="0" marR="0" rtl="0" algn="ctr">
              <a:lnSpc>
                <a:spcPct val="139973"/>
              </a:lnSpc>
              <a:spcBef>
                <a:spcPts val="0"/>
              </a:spcBef>
              <a:spcAft>
                <a:spcPts val="0"/>
              </a:spcAft>
              <a:buNone/>
            </a:pPr>
            <a:r>
              <a:rPr i="1" lang="en-US" sz="3052">
                <a:solidFill>
                  <a:srgbClr val="FFFFFF"/>
                </a:solidFill>
                <a:latin typeface="Vollkorn"/>
                <a:ea typeface="Vollkorn"/>
                <a:cs typeface="Vollkorn"/>
                <a:sym typeface="Vollkorn"/>
              </a:rPr>
              <a:t>Nguyễn Ái Quốc về nước</a:t>
            </a:r>
            <a:endParaRPr i="1"/>
          </a:p>
        </p:txBody>
      </p:sp>
      <p:sp>
        <p:nvSpPr>
          <p:cNvPr id="534" name="Google Shape;534;p15"/>
          <p:cNvSpPr/>
          <p:nvPr/>
        </p:nvSpPr>
        <p:spPr>
          <a:xfrm>
            <a:off x="12340355" y="4655643"/>
            <a:ext cx="4840687" cy="2408242"/>
          </a:xfrm>
          <a:custGeom>
            <a:rect b="b" l="l" r="r" t="t"/>
            <a:pathLst>
              <a:path extrusionOk="0" h="2408242" w="4840687">
                <a:moveTo>
                  <a:pt x="0" y="0"/>
                </a:moveTo>
                <a:lnTo>
                  <a:pt x="4840687" y="0"/>
                </a:lnTo>
                <a:lnTo>
                  <a:pt x="4840687" y="2408242"/>
                </a:lnTo>
                <a:lnTo>
                  <a:pt x="0" y="2408242"/>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35" name="Google Shape;535;p15"/>
          <p:cNvSpPr txBox="1"/>
          <p:nvPr/>
        </p:nvSpPr>
        <p:spPr>
          <a:xfrm>
            <a:off x="8389332" y="4963157"/>
            <a:ext cx="3480600" cy="20466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499">
                <a:solidFill>
                  <a:srgbClr val="FFFFFF"/>
                </a:solidFill>
                <a:latin typeface="Vollkorn"/>
                <a:ea typeface="Vollkorn"/>
                <a:cs typeface="Vollkorn"/>
                <a:sym typeface="Vollkorn"/>
              </a:rPr>
              <a:t>Khởi nghĩa </a:t>
            </a:r>
            <a:endParaRPr i="1"/>
          </a:p>
          <a:p>
            <a:pPr indent="0" lvl="0" marL="0" marR="0" rtl="0" algn="ctr">
              <a:lnSpc>
                <a:spcPct val="140011"/>
              </a:lnSpc>
              <a:spcBef>
                <a:spcPts val="0"/>
              </a:spcBef>
              <a:spcAft>
                <a:spcPts val="0"/>
              </a:spcAft>
              <a:buNone/>
            </a:pPr>
            <a:r>
              <a:rPr i="1" lang="en-US" sz="3499">
                <a:solidFill>
                  <a:srgbClr val="FFFFFF"/>
                </a:solidFill>
                <a:latin typeface="Vollkorn"/>
                <a:ea typeface="Vollkorn"/>
                <a:cs typeface="Vollkorn"/>
                <a:sym typeface="Vollkorn"/>
              </a:rPr>
              <a:t>từng phần tiến tới Tổng khởi nghĩa</a:t>
            </a:r>
            <a:endParaRPr i="1"/>
          </a:p>
        </p:txBody>
      </p:sp>
      <p:sp>
        <p:nvSpPr>
          <p:cNvPr id="536" name="Google Shape;536;p15"/>
          <p:cNvSpPr txBox="1"/>
          <p:nvPr/>
        </p:nvSpPr>
        <p:spPr>
          <a:xfrm>
            <a:off x="8341551" y="7937478"/>
            <a:ext cx="8836200" cy="1754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000">
                <a:solidFill>
                  <a:srgbClr val="FFFFFF"/>
                </a:solidFill>
                <a:latin typeface="Vollkorn"/>
                <a:ea typeface="Vollkorn"/>
                <a:cs typeface="Vollkorn"/>
                <a:sym typeface="Vollkorn"/>
              </a:rPr>
              <a:t>“với lực lượng sẵn có, ta có thể lãnh đạo một cuộc khởi nghĩa từng phần trong từng địa phương cũng có thể giành sự thắng lợi mở đường cho một cuộc tổng khởi nghĩa to lớn”</a:t>
            </a:r>
            <a:endParaRPr i="1"/>
          </a:p>
        </p:txBody>
      </p:sp>
    </p:spTree>
  </p:cSld>
  <p:clrMapOvr>
    <a:masterClrMapping/>
  </p:clrMapOvr>
  <p:transition spd="slow" p14:dur="1500">
    <p:split orient="ver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540" name="Shape 540"/>
        <p:cNvGrpSpPr/>
        <p:nvPr/>
      </p:nvGrpSpPr>
      <p:grpSpPr>
        <a:xfrm>
          <a:off x="0" y="0"/>
          <a:ext cx="0" cy="0"/>
          <a:chOff x="0" y="0"/>
          <a:chExt cx="0" cy="0"/>
        </a:xfrm>
      </p:grpSpPr>
      <p:sp>
        <p:nvSpPr>
          <p:cNvPr id="541" name="Google Shape;541;p16"/>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42" name="Google Shape;542;p16"/>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43" name="Google Shape;543;p16"/>
          <p:cNvGrpSpPr/>
          <p:nvPr/>
        </p:nvGrpSpPr>
        <p:grpSpPr>
          <a:xfrm>
            <a:off x="1448611" y="1771068"/>
            <a:ext cx="3232383" cy="1301034"/>
            <a:chOff x="0" y="0"/>
            <a:chExt cx="4309845" cy="1734713"/>
          </a:xfrm>
        </p:grpSpPr>
        <p:sp>
          <p:nvSpPr>
            <p:cNvPr id="544" name="Google Shape;544;p16"/>
            <p:cNvSpPr/>
            <p:nvPr/>
          </p:nvSpPr>
          <p:spPr>
            <a:xfrm flipH="1">
              <a:off x="0" y="0"/>
              <a:ext cx="4309845" cy="1734713"/>
            </a:xfrm>
            <a:custGeom>
              <a:rect b="b" l="l" r="r" t="t"/>
              <a:pathLst>
                <a:path extrusionOk="0" h="1734713" w="4309845">
                  <a:moveTo>
                    <a:pt x="4309845" y="0"/>
                  </a:moveTo>
                  <a:lnTo>
                    <a:pt x="0" y="0"/>
                  </a:lnTo>
                  <a:lnTo>
                    <a:pt x="0" y="1734713"/>
                  </a:lnTo>
                  <a:lnTo>
                    <a:pt x="4309845" y="1734713"/>
                  </a:lnTo>
                  <a:lnTo>
                    <a:pt x="4309845"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45" name="Google Shape;545;p16"/>
            <p:cNvSpPr txBox="1"/>
            <p:nvPr/>
          </p:nvSpPr>
          <p:spPr>
            <a:xfrm>
              <a:off x="0" y="34159"/>
              <a:ext cx="4309800" cy="154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274">
                  <a:solidFill>
                    <a:srgbClr val="000000"/>
                  </a:solidFill>
                  <a:latin typeface="Vollkorn"/>
                  <a:ea typeface="Vollkorn"/>
                  <a:cs typeface="Vollkorn"/>
                  <a:sym typeface="Vollkorn"/>
                </a:rPr>
                <a:t>Bối cảnh lịch sử và</a:t>
              </a:r>
              <a:endParaRPr i="1"/>
            </a:p>
            <a:p>
              <a:pPr indent="0" lvl="0" marL="0" marR="0" rtl="0" algn="ctr">
                <a:lnSpc>
                  <a:spcPct val="115000"/>
                </a:lnSpc>
                <a:spcBef>
                  <a:spcPts val="0"/>
                </a:spcBef>
                <a:spcAft>
                  <a:spcPts val="0"/>
                </a:spcAft>
                <a:buNone/>
              </a:pPr>
              <a:r>
                <a:rPr i="1" lang="en-US" sz="2274">
                  <a:solidFill>
                    <a:srgbClr val="000000"/>
                  </a:solidFill>
                  <a:latin typeface="Vollkorn"/>
                  <a:ea typeface="Vollkorn"/>
                  <a:cs typeface="Vollkorn"/>
                  <a:sym typeface="Vollkorn"/>
                </a:rPr>
                <a:t> chủ trương chiến lược mới của Đảng</a:t>
              </a:r>
              <a:endParaRPr i="1"/>
            </a:p>
          </p:txBody>
        </p:sp>
      </p:grpSp>
      <p:grpSp>
        <p:nvGrpSpPr>
          <p:cNvPr id="546" name="Google Shape;546;p16"/>
          <p:cNvGrpSpPr/>
          <p:nvPr/>
        </p:nvGrpSpPr>
        <p:grpSpPr>
          <a:xfrm>
            <a:off x="8765779" y="1851456"/>
            <a:ext cx="7987725" cy="1480598"/>
            <a:chOff x="0" y="0"/>
            <a:chExt cx="10650300" cy="1974131"/>
          </a:xfrm>
        </p:grpSpPr>
        <p:sp>
          <p:nvSpPr>
            <p:cNvPr id="547" name="Google Shape;547;p16"/>
            <p:cNvSpPr/>
            <p:nvPr/>
          </p:nvSpPr>
          <p:spPr>
            <a:xfrm>
              <a:off x="354181" y="0"/>
              <a:ext cx="9809344" cy="1974131"/>
            </a:xfrm>
            <a:custGeom>
              <a:rect b="b" l="l" r="r" t="t"/>
              <a:pathLst>
                <a:path extrusionOk="0" h="1974131" w="9809344">
                  <a:moveTo>
                    <a:pt x="0" y="0"/>
                  </a:moveTo>
                  <a:lnTo>
                    <a:pt x="9809344" y="0"/>
                  </a:lnTo>
                  <a:lnTo>
                    <a:pt x="9809344" y="1974131"/>
                  </a:lnTo>
                  <a:lnTo>
                    <a:pt x="0" y="197413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48" name="Google Shape;548;p16"/>
            <p:cNvSpPr txBox="1"/>
            <p:nvPr/>
          </p:nvSpPr>
          <p:spPr>
            <a:xfrm>
              <a:off x="0" y="418317"/>
              <a:ext cx="10650300" cy="1280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Hội nghị Ban Chấp hành Trung ương (5/1941) </a:t>
              </a:r>
              <a:endParaRPr i="1"/>
            </a:p>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tại Pác Pó (Cao Bằng) - Lần VIII</a:t>
              </a:r>
              <a:endParaRPr i="1"/>
            </a:p>
          </p:txBody>
        </p:sp>
      </p:grpSp>
      <p:grpSp>
        <p:nvGrpSpPr>
          <p:cNvPr id="549" name="Google Shape;549;p16"/>
          <p:cNvGrpSpPr/>
          <p:nvPr/>
        </p:nvGrpSpPr>
        <p:grpSpPr>
          <a:xfrm>
            <a:off x="4927168" y="4075385"/>
            <a:ext cx="2615396" cy="2615396"/>
            <a:chOff x="0" y="0"/>
            <a:chExt cx="3487195" cy="3487195"/>
          </a:xfrm>
        </p:grpSpPr>
        <p:grpSp>
          <p:nvGrpSpPr>
            <p:cNvPr id="550" name="Google Shape;550;p16"/>
            <p:cNvGrpSpPr/>
            <p:nvPr/>
          </p:nvGrpSpPr>
          <p:grpSpPr>
            <a:xfrm>
              <a:off x="0" y="0"/>
              <a:ext cx="3487195" cy="3487195"/>
              <a:chOff x="0" y="0"/>
              <a:chExt cx="812800" cy="812800"/>
            </a:xfrm>
          </p:grpSpPr>
          <p:sp>
            <p:nvSpPr>
              <p:cNvPr id="551" name="Google Shape;551;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52" name="Google Shape;552;p16"/>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93388"/>
                  </a:lnSpc>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553" name="Google Shape;553;p16"/>
            <p:cNvSpPr/>
            <p:nvPr/>
          </p:nvSpPr>
          <p:spPr>
            <a:xfrm>
              <a:off x="773868" y="801748"/>
              <a:ext cx="1939459" cy="1883700"/>
            </a:xfrm>
            <a:custGeom>
              <a:rect b="b" l="l" r="r" t="t"/>
              <a:pathLst>
                <a:path extrusionOk="0" h="1883700" w="1939459">
                  <a:moveTo>
                    <a:pt x="0" y="0"/>
                  </a:moveTo>
                  <a:lnTo>
                    <a:pt x="1939459" y="0"/>
                  </a:lnTo>
                  <a:lnTo>
                    <a:pt x="1939459" y="1883699"/>
                  </a:lnTo>
                  <a:lnTo>
                    <a:pt x="0" y="188369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554" name="Google Shape;554;p16"/>
          <p:cNvSpPr/>
          <p:nvPr/>
        </p:nvSpPr>
        <p:spPr>
          <a:xfrm rot="-1964000">
            <a:off x="6893937" y="2703533"/>
            <a:ext cx="1396227" cy="1203294"/>
          </a:xfrm>
          <a:custGeom>
            <a:rect b="b" l="l" r="r" t="t"/>
            <a:pathLst>
              <a:path extrusionOk="0" h="1203294" w="1396227">
                <a:moveTo>
                  <a:pt x="0" y="0"/>
                </a:moveTo>
                <a:lnTo>
                  <a:pt x="1396227" y="0"/>
                </a:lnTo>
                <a:lnTo>
                  <a:pt x="1396227" y="1203293"/>
                </a:lnTo>
                <a:lnTo>
                  <a:pt x="0" y="1203293"/>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55" name="Google Shape;555;p16"/>
          <p:cNvSpPr/>
          <p:nvPr/>
        </p:nvSpPr>
        <p:spPr>
          <a:xfrm flipH="1">
            <a:off x="813006" y="3958334"/>
            <a:ext cx="3986008" cy="2849498"/>
          </a:xfrm>
          <a:custGeom>
            <a:rect b="b" l="l" r="r" t="t"/>
            <a:pathLst>
              <a:path extrusionOk="0" h="618846" w="865670">
                <a:moveTo>
                  <a:pt x="820998" y="0"/>
                </a:moveTo>
                <a:lnTo>
                  <a:pt x="44672" y="0"/>
                </a:lnTo>
                <a:cubicBezTo>
                  <a:pt x="20000" y="0"/>
                  <a:pt x="0" y="20000"/>
                  <a:pt x="0" y="44672"/>
                </a:cubicBezTo>
                <a:lnTo>
                  <a:pt x="0" y="574174"/>
                </a:lnTo>
                <a:cubicBezTo>
                  <a:pt x="0" y="586022"/>
                  <a:pt x="4706" y="597384"/>
                  <a:pt x="13084" y="605762"/>
                </a:cubicBezTo>
                <a:cubicBezTo>
                  <a:pt x="21462" y="614140"/>
                  <a:pt x="32824" y="618846"/>
                  <a:pt x="44672" y="618846"/>
                </a:cubicBezTo>
                <a:lnTo>
                  <a:pt x="820998" y="618846"/>
                </a:lnTo>
                <a:cubicBezTo>
                  <a:pt x="832846" y="618846"/>
                  <a:pt x="844209" y="614140"/>
                  <a:pt x="852586" y="605762"/>
                </a:cubicBezTo>
                <a:cubicBezTo>
                  <a:pt x="860964" y="597384"/>
                  <a:pt x="865670" y="586022"/>
                  <a:pt x="865670" y="574174"/>
                </a:cubicBezTo>
                <a:lnTo>
                  <a:pt x="865670" y="44672"/>
                </a:lnTo>
                <a:cubicBezTo>
                  <a:pt x="865670" y="32824"/>
                  <a:pt x="860964" y="21462"/>
                  <a:pt x="852586" y="13084"/>
                </a:cubicBezTo>
                <a:cubicBezTo>
                  <a:pt x="844209" y="4707"/>
                  <a:pt x="832846" y="0"/>
                  <a:pt x="820998" y="0"/>
                </a:cubicBezTo>
                <a:close/>
              </a:path>
            </a:pathLst>
          </a:custGeom>
          <a:blipFill rotWithShape="1">
            <a:blip r:embed="rId8">
              <a:alphaModFix/>
            </a:blip>
            <a:stretch>
              <a:fillRect b="0" l="-13684" r="-13683" t="0"/>
            </a:stretch>
          </a:blipFill>
          <a:ln cap="rnd" cmpd="sng" w="38100">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56" name="Google Shape;556;p16"/>
          <p:cNvSpPr txBox="1"/>
          <p:nvPr/>
        </p:nvSpPr>
        <p:spPr>
          <a:xfrm>
            <a:off x="5326736" y="1287051"/>
            <a:ext cx="77034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giải phóng dân tộc 1939 - 1945</a:t>
            </a:r>
            <a:endParaRPr i="1"/>
          </a:p>
        </p:txBody>
      </p:sp>
      <p:sp>
        <p:nvSpPr>
          <p:cNvPr id="557" name="Google Shape;557;p16"/>
          <p:cNvSpPr txBox="1"/>
          <p:nvPr/>
        </p:nvSpPr>
        <p:spPr>
          <a:xfrm>
            <a:off x="3199626" y="713199"/>
            <a:ext cx="119643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558" name="Google Shape;558;p16"/>
          <p:cNvSpPr txBox="1"/>
          <p:nvPr/>
        </p:nvSpPr>
        <p:spPr>
          <a:xfrm>
            <a:off x="813006" y="6945167"/>
            <a:ext cx="4081500" cy="1127400"/>
          </a:xfrm>
          <a:prstGeom prst="rect">
            <a:avLst/>
          </a:prstGeom>
          <a:noFill/>
          <a:ln>
            <a:noFill/>
          </a:ln>
        </p:spPr>
        <p:txBody>
          <a:bodyPr anchorCtr="0" anchor="t" bIns="0" lIns="0" spcFirstLastPara="1" rIns="0" wrap="square" tIns="0">
            <a:spAutoFit/>
          </a:bodyPr>
          <a:lstStyle/>
          <a:p>
            <a:pPr indent="0" lvl="0" marL="0" marR="0" rtl="0" algn="ctr">
              <a:lnSpc>
                <a:spcPct val="139973"/>
              </a:lnSpc>
              <a:spcBef>
                <a:spcPts val="0"/>
              </a:spcBef>
              <a:spcAft>
                <a:spcPts val="0"/>
              </a:spcAft>
              <a:buNone/>
            </a:pPr>
            <a:r>
              <a:rPr i="1" lang="en-US" sz="3052">
                <a:solidFill>
                  <a:srgbClr val="FFFFFF"/>
                </a:solidFill>
                <a:latin typeface="Vollkorn"/>
                <a:ea typeface="Vollkorn"/>
                <a:cs typeface="Vollkorn"/>
                <a:sym typeface="Vollkorn"/>
              </a:rPr>
              <a:t>28/1/1941 </a:t>
            </a:r>
            <a:endParaRPr i="1"/>
          </a:p>
          <a:p>
            <a:pPr indent="0" lvl="0" marL="0" marR="0" rtl="0" algn="ctr">
              <a:lnSpc>
                <a:spcPct val="139973"/>
              </a:lnSpc>
              <a:spcBef>
                <a:spcPts val="0"/>
              </a:spcBef>
              <a:spcAft>
                <a:spcPts val="0"/>
              </a:spcAft>
              <a:buNone/>
            </a:pPr>
            <a:r>
              <a:rPr i="1" lang="en-US" sz="3052">
                <a:solidFill>
                  <a:srgbClr val="FFFFFF"/>
                </a:solidFill>
                <a:latin typeface="Vollkorn"/>
                <a:ea typeface="Vollkorn"/>
                <a:cs typeface="Vollkorn"/>
                <a:sym typeface="Vollkorn"/>
              </a:rPr>
              <a:t>Nguyễn Ái Quốc về nước</a:t>
            </a:r>
            <a:endParaRPr i="1"/>
          </a:p>
        </p:txBody>
      </p:sp>
      <p:sp>
        <p:nvSpPr>
          <p:cNvPr id="559" name="Google Shape;559;p16"/>
          <p:cNvSpPr txBox="1"/>
          <p:nvPr/>
        </p:nvSpPr>
        <p:spPr>
          <a:xfrm>
            <a:off x="8207663" y="5236523"/>
            <a:ext cx="8836200" cy="14775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i="1" lang="en-US" sz="3999">
                <a:solidFill>
                  <a:srgbClr val="FFFFFF"/>
                </a:solidFill>
                <a:latin typeface="Vollkorn"/>
                <a:ea typeface="Vollkorn"/>
                <a:cs typeface="Vollkorn"/>
                <a:sym typeface="Vollkorn"/>
              </a:rPr>
              <a:t>Khắc phục triệt để những hạn chế của </a:t>
            </a:r>
            <a:endParaRPr i="1"/>
          </a:p>
          <a:p>
            <a:pPr indent="0" lvl="0" marL="0" marR="0" rtl="0" algn="ctr">
              <a:lnSpc>
                <a:spcPct val="140010"/>
              </a:lnSpc>
              <a:spcBef>
                <a:spcPts val="0"/>
              </a:spcBef>
              <a:spcAft>
                <a:spcPts val="0"/>
              </a:spcAft>
              <a:buNone/>
            </a:pPr>
            <a:r>
              <a:rPr i="1" lang="en-US" sz="3999">
                <a:solidFill>
                  <a:srgbClr val="FFFFFF"/>
                </a:solidFill>
                <a:latin typeface="Vollkorn"/>
                <a:ea typeface="Vollkorn"/>
                <a:cs typeface="Vollkorn"/>
                <a:sym typeface="Vollkorn"/>
              </a:rPr>
              <a:t>Luận cương chính trị tháng 10/1930</a:t>
            </a:r>
            <a:endParaRPr i="1"/>
          </a:p>
        </p:txBody>
      </p:sp>
      <p:sp>
        <p:nvSpPr>
          <p:cNvPr id="560" name="Google Shape;560;p16"/>
          <p:cNvSpPr/>
          <p:nvPr/>
        </p:nvSpPr>
        <p:spPr>
          <a:xfrm rot="5400000">
            <a:off x="12061506" y="3730267"/>
            <a:ext cx="1396227" cy="1203294"/>
          </a:xfrm>
          <a:custGeom>
            <a:rect b="b" l="l" r="r" t="t"/>
            <a:pathLst>
              <a:path extrusionOk="0" h="1203294" w="1396227">
                <a:moveTo>
                  <a:pt x="0" y="0"/>
                </a:moveTo>
                <a:lnTo>
                  <a:pt x="1396227" y="0"/>
                </a:lnTo>
                <a:lnTo>
                  <a:pt x="1396227" y="1203294"/>
                </a:lnTo>
                <a:lnTo>
                  <a:pt x="0" y="1203294"/>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564" name="Shape 564"/>
        <p:cNvGrpSpPr/>
        <p:nvPr/>
      </p:nvGrpSpPr>
      <p:grpSpPr>
        <a:xfrm>
          <a:off x="0" y="0"/>
          <a:ext cx="0" cy="0"/>
          <a:chOff x="0" y="0"/>
          <a:chExt cx="0" cy="0"/>
        </a:xfrm>
      </p:grpSpPr>
      <p:grpSp>
        <p:nvGrpSpPr>
          <p:cNvPr id="565" name="Google Shape;565;p17"/>
          <p:cNvGrpSpPr/>
          <p:nvPr/>
        </p:nvGrpSpPr>
        <p:grpSpPr>
          <a:xfrm>
            <a:off x="1028700" y="781811"/>
            <a:ext cx="16230600" cy="8302706"/>
            <a:chOff x="0" y="0"/>
            <a:chExt cx="21640800" cy="11070274"/>
          </a:xfrm>
        </p:grpSpPr>
        <p:sp>
          <p:nvSpPr>
            <p:cNvPr id="566" name="Google Shape;566;p17"/>
            <p:cNvSpPr/>
            <p:nvPr/>
          </p:nvSpPr>
          <p:spPr>
            <a:xfrm>
              <a:off x="1368062" y="1901950"/>
              <a:ext cx="19081623" cy="7360414"/>
            </a:xfrm>
            <a:custGeom>
              <a:rect b="b" l="l" r="r" t="t"/>
              <a:pathLst>
                <a:path extrusionOk="0" h="3650808" w="9464596">
                  <a:moveTo>
                    <a:pt x="9462056" y="1110353"/>
                  </a:moveTo>
                  <a:lnTo>
                    <a:pt x="9464596" y="1093560"/>
                  </a:lnTo>
                  <a:lnTo>
                    <a:pt x="9458246" y="1097758"/>
                  </a:lnTo>
                  <a:lnTo>
                    <a:pt x="9458246" y="1071169"/>
                  </a:lnTo>
                  <a:cubicBezTo>
                    <a:pt x="9458246" y="1069770"/>
                    <a:pt x="9456976" y="1065571"/>
                    <a:pt x="9455706" y="1059974"/>
                  </a:cubicBezTo>
                  <a:lnTo>
                    <a:pt x="9455706" y="1057175"/>
                  </a:lnTo>
                  <a:lnTo>
                    <a:pt x="9454436" y="1057175"/>
                  </a:lnTo>
                  <a:cubicBezTo>
                    <a:pt x="9453166" y="1051577"/>
                    <a:pt x="9449356" y="1051577"/>
                    <a:pt x="9448086" y="1051577"/>
                  </a:cubicBezTo>
                  <a:cubicBezTo>
                    <a:pt x="9448086" y="1006795"/>
                    <a:pt x="9449356" y="960613"/>
                    <a:pt x="9450626" y="915831"/>
                  </a:cubicBezTo>
                  <a:cubicBezTo>
                    <a:pt x="9450626" y="903236"/>
                    <a:pt x="9451896" y="892041"/>
                    <a:pt x="9451896" y="879446"/>
                  </a:cubicBezTo>
                  <a:lnTo>
                    <a:pt x="9455706" y="879446"/>
                  </a:lnTo>
                  <a:lnTo>
                    <a:pt x="9455706" y="847090"/>
                  </a:lnTo>
                  <a:lnTo>
                    <a:pt x="9459516" y="847090"/>
                  </a:lnTo>
                  <a:lnTo>
                    <a:pt x="9459516" y="816610"/>
                  </a:lnTo>
                  <a:cubicBezTo>
                    <a:pt x="9462056" y="781050"/>
                    <a:pt x="9464596" y="726440"/>
                    <a:pt x="9462056" y="692150"/>
                  </a:cubicBezTo>
                  <a:cubicBezTo>
                    <a:pt x="9463326" y="674370"/>
                    <a:pt x="9460786" y="652780"/>
                    <a:pt x="9459516" y="641350"/>
                  </a:cubicBezTo>
                  <a:lnTo>
                    <a:pt x="9460786" y="641350"/>
                  </a:lnTo>
                  <a:lnTo>
                    <a:pt x="9456976" y="542290"/>
                  </a:lnTo>
                  <a:lnTo>
                    <a:pt x="9458246" y="541020"/>
                  </a:lnTo>
                  <a:lnTo>
                    <a:pt x="9458246" y="537210"/>
                  </a:lnTo>
                  <a:cubicBezTo>
                    <a:pt x="9458246" y="502920"/>
                    <a:pt x="9456976" y="468630"/>
                    <a:pt x="9456976" y="431800"/>
                  </a:cubicBezTo>
                  <a:cubicBezTo>
                    <a:pt x="9454436" y="361950"/>
                    <a:pt x="9453166" y="290830"/>
                    <a:pt x="9459516" y="213360"/>
                  </a:cubicBezTo>
                  <a:lnTo>
                    <a:pt x="9459516" y="207010"/>
                  </a:lnTo>
                  <a:cubicBezTo>
                    <a:pt x="9458246" y="191770"/>
                    <a:pt x="9458246" y="176530"/>
                    <a:pt x="9458246" y="158750"/>
                  </a:cubicBezTo>
                  <a:lnTo>
                    <a:pt x="9458246" y="80010"/>
                  </a:lnTo>
                  <a:lnTo>
                    <a:pt x="9463326" y="59690"/>
                  </a:lnTo>
                  <a:lnTo>
                    <a:pt x="9463326" y="8890"/>
                  </a:lnTo>
                  <a:lnTo>
                    <a:pt x="9456976" y="8890"/>
                  </a:lnTo>
                  <a:cubicBezTo>
                    <a:pt x="9418876" y="8890"/>
                    <a:pt x="9362996" y="7620"/>
                    <a:pt x="9347756" y="7620"/>
                  </a:cubicBezTo>
                  <a:cubicBezTo>
                    <a:pt x="9319816" y="7620"/>
                    <a:pt x="9304576" y="7620"/>
                    <a:pt x="9296956" y="8890"/>
                  </a:cubicBezTo>
                  <a:cubicBezTo>
                    <a:pt x="9263936" y="0"/>
                    <a:pt x="9185196" y="1270"/>
                    <a:pt x="9108996" y="3810"/>
                  </a:cubicBezTo>
                  <a:cubicBezTo>
                    <a:pt x="9070896" y="5080"/>
                    <a:pt x="9034066" y="5080"/>
                    <a:pt x="9008666" y="3810"/>
                  </a:cubicBezTo>
                  <a:lnTo>
                    <a:pt x="9004856" y="3810"/>
                  </a:lnTo>
                  <a:lnTo>
                    <a:pt x="9002316" y="10160"/>
                  </a:lnTo>
                  <a:cubicBezTo>
                    <a:pt x="8951516" y="10160"/>
                    <a:pt x="8901986" y="11430"/>
                    <a:pt x="8837216" y="13970"/>
                  </a:cubicBezTo>
                  <a:lnTo>
                    <a:pt x="8825786" y="13970"/>
                  </a:lnTo>
                  <a:lnTo>
                    <a:pt x="8827056" y="16510"/>
                  </a:lnTo>
                  <a:lnTo>
                    <a:pt x="8794036" y="16510"/>
                  </a:lnTo>
                  <a:lnTo>
                    <a:pt x="8794036" y="21590"/>
                  </a:lnTo>
                  <a:cubicBezTo>
                    <a:pt x="8771175" y="21590"/>
                    <a:pt x="8747046" y="20320"/>
                    <a:pt x="8720375" y="19050"/>
                  </a:cubicBezTo>
                  <a:cubicBezTo>
                    <a:pt x="8697516" y="17780"/>
                    <a:pt x="8674656" y="17780"/>
                    <a:pt x="8651796" y="16510"/>
                  </a:cubicBezTo>
                  <a:lnTo>
                    <a:pt x="8651796" y="15240"/>
                  </a:lnTo>
                  <a:cubicBezTo>
                    <a:pt x="8644175" y="13970"/>
                    <a:pt x="8635286" y="13970"/>
                    <a:pt x="8627666" y="12700"/>
                  </a:cubicBezTo>
                  <a:lnTo>
                    <a:pt x="8626396" y="44450"/>
                  </a:lnTo>
                  <a:lnTo>
                    <a:pt x="8622586" y="44450"/>
                  </a:lnTo>
                  <a:lnTo>
                    <a:pt x="8622586" y="13970"/>
                  </a:lnTo>
                  <a:cubicBezTo>
                    <a:pt x="8449099" y="10160"/>
                    <a:pt x="8218767" y="12700"/>
                    <a:pt x="7994052" y="15240"/>
                  </a:cubicBezTo>
                  <a:cubicBezTo>
                    <a:pt x="7763720" y="17780"/>
                    <a:pt x="7544625" y="20320"/>
                    <a:pt x="7342381" y="16510"/>
                  </a:cubicBezTo>
                  <a:cubicBezTo>
                    <a:pt x="7246878" y="17780"/>
                    <a:pt x="7173846" y="17780"/>
                    <a:pt x="7112050" y="16510"/>
                  </a:cubicBezTo>
                  <a:lnTo>
                    <a:pt x="7112050" y="15240"/>
                  </a:lnTo>
                  <a:lnTo>
                    <a:pt x="6921043" y="12700"/>
                  </a:lnTo>
                  <a:lnTo>
                    <a:pt x="6921043" y="16510"/>
                  </a:lnTo>
                  <a:cubicBezTo>
                    <a:pt x="6859246" y="16510"/>
                    <a:pt x="6791833" y="17780"/>
                    <a:pt x="6718800" y="17780"/>
                  </a:cubicBezTo>
                  <a:lnTo>
                    <a:pt x="6673857" y="12700"/>
                  </a:lnTo>
                  <a:lnTo>
                    <a:pt x="6645768" y="12700"/>
                  </a:lnTo>
                  <a:cubicBezTo>
                    <a:pt x="6572736" y="11430"/>
                    <a:pt x="6539030" y="11430"/>
                    <a:pt x="6527793" y="19050"/>
                  </a:cubicBezTo>
                  <a:lnTo>
                    <a:pt x="6527793" y="21590"/>
                  </a:lnTo>
                  <a:cubicBezTo>
                    <a:pt x="6499704" y="22860"/>
                    <a:pt x="6471614" y="22860"/>
                    <a:pt x="6449143" y="24130"/>
                  </a:cubicBezTo>
                  <a:cubicBezTo>
                    <a:pt x="6392965" y="19050"/>
                    <a:pt x="6319932" y="20320"/>
                    <a:pt x="6235665" y="20320"/>
                  </a:cubicBezTo>
                  <a:cubicBezTo>
                    <a:pt x="6151397" y="21590"/>
                    <a:pt x="6061512" y="21590"/>
                    <a:pt x="5999715" y="16510"/>
                  </a:cubicBezTo>
                  <a:lnTo>
                    <a:pt x="5994097" y="15240"/>
                  </a:lnTo>
                  <a:lnTo>
                    <a:pt x="5982861" y="15240"/>
                  </a:lnTo>
                  <a:cubicBezTo>
                    <a:pt x="5954772" y="16510"/>
                    <a:pt x="5842415" y="17780"/>
                    <a:pt x="5735676" y="19050"/>
                  </a:cubicBezTo>
                  <a:cubicBezTo>
                    <a:pt x="5634555" y="20320"/>
                    <a:pt x="5522198" y="21590"/>
                    <a:pt x="5432312" y="22860"/>
                  </a:cubicBezTo>
                  <a:cubicBezTo>
                    <a:pt x="5415459" y="20320"/>
                    <a:pt x="5381751" y="19050"/>
                    <a:pt x="5342427" y="19050"/>
                  </a:cubicBezTo>
                  <a:cubicBezTo>
                    <a:pt x="5213216" y="20320"/>
                    <a:pt x="5067151" y="21590"/>
                    <a:pt x="4887380" y="21590"/>
                  </a:cubicBezTo>
                  <a:lnTo>
                    <a:pt x="4881763" y="20320"/>
                  </a:lnTo>
                  <a:lnTo>
                    <a:pt x="4853674" y="21590"/>
                  </a:lnTo>
                  <a:cubicBezTo>
                    <a:pt x="4735699" y="21590"/>
                    <a:pt x="4617723" y="20320"/>
                    <a:pt x="4499749" y="20320"/>
                  </a:cubicBezTo>
                  <a:lnTo>
                    <a:pt x="4499749" y="17780"/>
                  </a:lnTo>
                  <a:cubicBezTo>
                    <a:pt x="4466041" y="19050"/>
                    <a:pt x="4432334" y="19050"/>
                    <a:pt x="4404246" y="20320"/>
                  </a:cubicBezTo>
                  <a:lnTo>
                    <a:pt x="4359303" y="20320"/>
                  </a:lnTo>
                  <a:cubicBezTo>
                    <a:pt x="4084027" y="19050"/>
                    <a:pt x="3797517" y="17780"/>
                    <a:pt x="3505389" y="17780"/>
                  </a:cubicBezTo>
                  <a:lnTo>
                    <a:pt x="3494153" y="17780"/>
                  </a:lnTo>
                  <a:lnTo>
                    <a:pt x="3477299" y="22860"/>
                  </a:lnTo>
                  <a:lnTo>
                    <a:pt x="3477299" y="27940"/>
                  </a:lnTo>
                  <a:lnTo>
                    <a:pt x="3466064" y="27940"/>
                  </a:lnTo>
                  <a:lnTo>
                    <a:pt x="3117757" y="16510"/>
                  </a:lnTo>
                  <a:cubicBezTo>
                    <a:pt x="3067197" y="16510"/>
                    <a:pt x="3039107" y="19050"/>
                    <a:pt x="3005400" y="20320"/>
                  </a:cubicBezTo>
                  <a:cubicBezTo>
                    <a:pt x="2954839" y="22860"/>
                    <a:pt x="2909896" y="26670"/>
                    <a:pt x="2763832" y="21590"/>
                  </a:cubicBezTo>
                  <a:lnTo>
                    <a:pt x="2763832" y="24130"/>
                  </a:lnTo>
                  <a:lnTo>
                    <a:pt x="2409908" y="24130"/>
                  </a:lnTo>
                  <a:cubicBezTo>
                    <a:pt x="1999804" y="24130"/>
                    <a:pt x="1527905" y="24130"/>
                    <a:pt x="1162745" y="19050"/>
                  </a:cubicBezTo>
                  <a:lnTo>
                    <a:pt x="1011062" y="17780"/>
                  </a:lnTo>
                  <a:lnTo>
                    <a:pt x="1072859" y="24130"/>
                  </a:lnTo>
                  <a:lnTo>
                    <a:pt x="1039151" y="24130"/>
                  </a:lnTo>
                  <a:cubicBezTo>
                    <a:pt x="89308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253"/>
                    <a:pt x="6350" y="875247"/>
                    <a:pt x="6350" y="936823"/>
                  </a:cubicBezTo>
                  <a:lnTo>
                    <a:pt x="10160" y="936823"/>
                  </a:lnTo>
                  <a:lnTo>
                    <a:pt x="10160" y="943820"/>
                  </a:lnTo>
                  <a:lnTo>
                    <a:pt x="19050" y="945219"/>
                  </a:lnTo>
                  <a:lnTo>
                    <a:pt x="19050" y="964811"/>
                  </a:lnTo>
                  <a:lnTo>
                    <a:pt x="12700" y="964811"/>
                  </a:lnTo>
                  <a:lnTo>
                    <a:pt x="16510" y="1020789"/>
                  </a:lnTo>
                  <a:lnTo>
                    <a:pt x="16510" y="1029186"/>
                  </a:lnTo>
                  <a:cubicBezTo>
                    <a:pt x="13970" y="1080965"/>
                    <a:pt x="10160" y="1134144"/>
                    <a:pt x="16510" y="1170529"/>
                  </a:cubicBezTo>
                  <a:cubicBezTo>
                    <a:pt x="16510" y="1173328"/>
                    <a:pt x="16510" y="1174728"/>
                    <a:pt x="15240" y="1176127"/>
                  </a:cubicBezTo>
                  <a:lnTo>
                    <a:pt x="12700" y="1177526"/>
                  </a:lnTo>
                  <a:lnTo>
                    <a:pt x="12700" y="1183124"/>
                  </a:lnTo>
                  <a:cubicBezTo>
                    <a:pt x="13970" y="1197119"/>
                    <a:pt x="13970" y="1218110"/>
                    <a:pt x="15240" y="1240501"/>
                  </a:cubicBezTo>
                  <a:cubicBezTo>
                    <a:pt x="16510" y="1285284"/>
                    <a:pt x="19050" y="1335663"/>
                    <a:pt x="21590" y="1359454"/>
                  </a:cubicBezTo>
                  <a:cubicBezTo>
                    <a:pt x="21590" y="1362253"/>
                    <a:pt x="20320" y="1365052"/>
                    <a:pt x="20320" y="1366451"/>
                  </a:cubicBezTo>
                  <a:cubicBezTo>
                    <a:pt x="20320" y="1367850"/>
                    <a:pt x="19050" y="1369250"/>
                    <a:pt x="19050" y="1370649"/>
                  </a:cubicBezTo>
                  <a:lnTo>
                    <a:pt x="21590" y="1370649"/>
                  </a:lnTo>
                  <a:lnTo>
                    <a:pt x="21590" y="1372049"/>
                  </a:lnTo>
                  <a:cubicBezTo>
                    <a:pt x="15240" y="1404236"/>
                    <a:pt x="17780" y="1471409"/>
                    <a:pt x="20320" y="1531585"/>
                  </a:cubicBezTo>
                  <a:cubicBezTo>
                    <a:pt x="21590" y="1576367"/>
                    <a:pt x="24130" y="1632345"/>
                    <a:pt x="20320" y="1643540"/>
                  </a:cubicBezTo>
                  <a:lnTo>
                    <a:pt x="16510" y="1643540"/>
                  </a:lnTo>
                  <a:lnTo>
                    <a:pt x="17780" y="1751297"/>
                  </a:lnTo>
                  <a:lnTo>
                    <a:pt x="11430" y="1751297"/>
                  </a:lnTo>
                  <a:cubicBezTo>
                    <a:pt x="11430" y="1763892"/>
                    <a:pt x="10160" y="1775088"/>
                    <a:pt x="10160" y="1786283"/>
                  </a:cubicBezTo>
                  <a:lnTo>
                    <a:pt x="8890" y="1784884"/>
                  </a:lnTo>
                  <a:lnTo>
                    <a:pt x="10160" y="1801677"/>
                  </a:lnTo>
                  <a:lnTo>
                    <a:pt x="10160" y="1805875"/>
                  </a:lnTo>
                  <a:lnTo>
                    <a:pt x="13970" y="1910834"/>
                  </a:lnTo>
                  <a:lnTo>
                    <a:pt x="21590" y="1910834"/>
                  </a:lnTo>
                  <a:cubicBezTo>
                    <a:pt x="22860" y="1917831"/>
                    <a:pt x="22860" y="1924828"/>
                    <a:pt x="24130" y="1930426"/>
                  </a:cubicBezTo>
                  <a:lnTo>
                    <a:pt x="22860" y="1929026"/>
                  </a:lnTo>
                  <a:lnTo>
                    <a:pt x="21590" y="1951417"/>
                  </a:lnTo>
                  <a:cubicBezTo>
                    <a:pt x="20320" y="1973808"/>
                    <a:pt x="20320" y="1992001"/>
                    <a:pt x="20320" y="2008794"/>
                  </a:cubicBezTo>
                  <a:cubicBezTo>
                    <a:pt x="17780" y="2017191"/>
                    <a:pt x="15240" y="2025588"/>
                    <a:pt x="13970" y="2035384"/>
                  </a:cubicBezTo>
                  <a:lnTo>
                    <a:pt x="12700" y="2039582"/>
                  </a:lnTo>
                  <a:lnTo>
                    <a:pt x="12700" y="2042381"/>
                  </a:lnTo>
                  <a:cubicBezTo>
                    <a:pt x="13970" y="2043781"/>
                    <a:pt x="15240" y="2049378"/>
                    <a:pt x="16510" y="2074568"/>
                  </a:cubicBezTo>
                  <a:cubicBezTo>
                    <a:pt x="16510" y="2108154"/>
                    <a:pt x="19050" y="2136143"/>
                    <a:pt x="22860" y="2179526"/>
                  </a:cubicBezTo>
                  <a:lnTo>
                    <a:pt x="12700" y="2220110"/>
                  </a:lnTo>
                  <a:cubicBezTo>
                    <a:pt x="8890" y="2235504"/>
                    <a:pt x="8890" y="2239702"/>
                    <a:pt x="8890" y="2246699"/>
                  </a:cubicBezTo>
                  <a:cubicBezTo>
                    <a:pt x="8890" y="2252297"/>
                    <a:pt x="8890" y="2260694"/>
                    <a:pt x="5080" y="2284484"/>
                  </a:cubicBezTo>
                  <a:lnTo>
                    <a:pt x="8890" y="2285884"/>
                  </a:lnTo>
                  <a:cubicBezTo>
                    <a:pt x="10160" y="2294280"/>
                    <a:pt x="10160" y="2326467"/>
                    <a:pt x="10160" y="2347459"/>
                  </a:cubicBezTo>
                  <a:cubicBezTo>
                    <a:pt x="10160" y="2389442"/>
                    <a:pt x="10160" y="2404836"/>
                    <a:pt x="12700" y="2409034"/>
                  </a:cubicBezTo>
                  <a:cubicBezTo>
                    <a:pt x="10160" y="2428627"/>
                    <a:pt x="8890" y="2446819"/>
                    <a:pt x="8890" y="2466412"/>
                  </a:cubicBezTo>
                  <a:cubicBezTo>
                    <a:pt x="7620" y="2488802"/>
                    <a:pt x="7620" y="2512593"/>
                    <a:pt x="2540" y="2541981"/>
                  </a:cubicBezTo>
                  <a:lnTo>
                    <a:pt x="0" y="2558774"/>
                  </a:lnTo>
                  <a:lnTo>
                    <a:pt x="6350" y="2554576"/>
                  </a:lnTo>
                  <a:lnTo>
                    <a:pt x="6350" y="2581166"/>
                  </a:lnTo>
                  <a:cubicBezTo>
                    <a:pt x="6350" y="2582565"/>
                    <a:pt x="7620" y="2586763"/>
                    <a:pt x="8890" y="2592361"/>
                  </a:cubicBezTo>
                  <a:lnTo>
                    <a:pt x="8890" y="2595160"/>
                  </a:lnTo>
                  <a:lnTo>
                    <a:pt x="10160" y="2595160"/>
                  </a:lnTo>
                  <a:cubicBezTo>
                    <a:pt x="11430" y="2600758"/>
                    <a:pt x="15240" y="2600758"/>
                    <a:pt x="16510" y="2600758"/>
                  </a:cubicBezTo>
                  <a:cubicBezTo>
                    <a:pt x="16510" y="2645540"/>
                    <a:pt x="15240" y="2691721"/>
                    <a:pt x="13970" y="2736504"/>
                  </a:cubicBezTo>
                  <a:cubicBezTo>
                    <a:pt x="13970" y="2749099"/>
                    <a:pt x="12700" y="2760294"/>
                    <a:pt x="12700" y="2772889"/>
                  </a:cubicBezTo>
                  <a:lnTo>
                    <a:pt x="8890" y="2772889"/>
                  </a:lnTo>
                  <a:lnTo>
                    <a:pt x="8890" y="2803718"/>
                  </a:lnTo>
                  <a:lnTo>
                    <a:pt x="6350" y="2803718"/>
                  </a:lnTo>
                  <a:lnTo>
                    <a:pt x="6350" y="2834198"/>
                  </a:lnTo>
                  <a:cubicBezTo>
                    <a:pt x="3810" y="2869758"/>
                    <a:pt x="1270" y="2924368"/>
                    <a:pt x="3810" y="2958658"/>
                  </a:cubicBezTo>
                  <a:cubicBezTo>
                    <a:pt x="2540" y="2976438"/>
                    <a:pt x="5080" y="2998028"/>
                    <a:pt x="6350" y="3009458"/>
                  </a:cubicBezTo>
                  <a:lnTo>
                    <a:pt x="5080" y="3009458"/>
                  </a:lnTo>
                  <a:lnTo>
                    <a:pt x="8890" y="3108518"/>
                  </a:lnTo>
                  <a:lnTo>
                    <a:pt x="7620" y="3109788"/>
                  </a:lnTo>
                  <a:lnTo>
                    <a:pt x="7620" y="3113598"/>
                  </a:lnTo>
                  <a:cubicBezTo>
                    <a:pt x="7620" y="3147888"/>
                    <a:pt x="8890" y="3182178"/>
                    <a:pt x="8890" y="3219008"/>
                  </a:cubicBezTo>
                  <a:cubicBezTo>
                    <a:pt x="11430" y="3288858"/>
                    <a:pt x="12700" y="3359978"/>
                    <a:pt x="6350" y="3437448"/>
                  </a:cubicBezTo>
                  <a:lnTo>
                    <a:pt x="6350" y="3443798"/>
                  </a:lnTo>
                  <a:cubicBezTo>
                    <a:pt x="7620" y="3459038"/>
                    <a:pt x="7620" y="3474278"/>
                    <a:pt x="7620" y="3492058"/>
                  </a:cubicBezTo>
                  <a:lnTo>
                    <a:pt x="7620" y="3570798"/>
                  </a:lnTo>
                  <a:lnTo>
                    <a:pt x="2540" y="3591118"/>
                  </a:lnTo>
                  <a:lnTo>
                    <a:pt x="2540" y="3641918"/>
                  </a:lnTo>
                  <a:lnTo>
                    <a:pt x="8890" y="3641918"/>
                  </a:lnTo>
                  <a:cubicBezTo>
                    <a:pt x="46990" y="3641918"/>
                    <a:pt x="102870" y="3643188"/>
                    <a:pt x="118110" y="3643188"/>
                  </a:cubicBezTo>
                  <a:cubicBezTo>
                    <a:pt x="146050" y="3643188"/>
                    <a:pt x="161290" y="3643188"/>
                    <a:pt x="168910" y="3641918"/>
                  </a:cubicBezTo>
                  <a:cubicBezTo>
                    <a:pt x="189230" y="3646998"/>
                    <a:pt x="227330" y="3648268"/>
                    <a:pt x="271780" y="3648268"/>
                  </a:cubicBezTo>
                  <a:cubicBezTo>
                    <a:pt x="298450" y="3648268"/>
                    <a:pt x="327660" y="3648268"/>
                    <a:pt x="356870" y="3646998"/>
                  </a:cubicBezTo>
                  <a:cubicBezTo>
                    <a:pt x="394970" y="3645728"/>
                    <a:pt x="431800" y="3645728"/>
                    <a:pt x="457200" y="3646998"/>
                  </a:cubicBezTo>
                  <a:lnTo>
                    <a:pt x="461010" y="3646998"/>
                  </a:lnTo>
                  <a:lnTo>
                    <a:pt x="463550" y="3640648"/>
                  </a:lnTo>
                  <a:cubicBezTo>
                    <a:pt x="514350" y="3640648"/>
                    <a:pt x="563880" y="3639378"/>
                    <a:pt x="628650" y="3636838"/>
                  </a:cubicBezTo>
                  <a:lnTo>
                    <a:pt x="640080" y="3636838"/>
                  </a:lnTo>
                  <a:lnTo>
                    <a:pt x="638810" y="3634298"/>
                  </a:lnTo>
                  <a:lnTo>
                    <a:pt x="671830" y="3634298"/>
                  </a:lnTo>
                  <a:lnTo>
                    <a:pt x="671830" y="3629218"/>
                  </a:lnTo>
                  <a:cubicBezTo>
                    <a:pt x="694690" y="3629218"/>
                    <a:pt x="718820" y="3630488"/>
                    <a:pt x="745490" y="3631758"/>
                  </a:cubicBezTo>
                  <a:cubicBezTo>
                    <a:pt x="763270" y="3633028"/>
                    <a:pt x="781050" y="3633028"/>
                    <a:pt x="798830" y="3634298"/>
                  </a:cubicBezTo>
                  <a:lnTo>
                    <a:pt x="798830" y="3645728"/>
                  </a:lnTo>
                  <a:lnTo>
                    <a:pt x="1151509" y="3645728"/>
                  </a:lnTo>
                  <a:cubicBezTo>
                    <a:pt x="1258248" y="3645728"/>
                    <a:pt x="1359369" y="3644458"/>
                    <a:pt x="1466108" y="3643188"/>
                  </a:cubicBezTo>
                  <a:cubicBezTo>
                    <a:pt x="1696440" y="3640648"/>
                    <a:pt x="1915536" y="3638108"/>
                    <a:pt x="2117779" y="3641918"/>
                  </a:cubicBezTo>
                  <a:cubicBezTo>
                    <a:pt x="2213283" y="3640648"/>
                    <a:pt x="2286315" y="3640648"/>
                    <a:pt x="2348111" y="3641918"/>
                  </a:cubicBezTo>
                  <a:lnTo>
                    <a:pt x="2348111" y="3643188"/>
                  </a:lnTo>
                  <a:lnTo>
                    <a:pt x="2387436" y="3643188"/>
                  </a:lnTo>
                  <a:lnTo>
                    <a:pt x="2533500" y="3645728"/>
                  </a:lnTo>
                  <a:lnTo>
                    <a:pt x="2533500" y="3641918"/>
                  </a:lnTo>
                  <a:cubicBezTo>
                    <a:pt x="2595296" y="3641918"/>
                    <a:pt x="2662711" y="3640648"/>
                    <a:pt x="2735743" y="3640648"/>
                  </a:cubicBezTo>
                  <a:lnTo>
                    <a:pt x="2786303" y="3646998"/>
                  </a:lnTo>
                  <a:lnTo>
                    <a:pt x="2820010" y="3646998"/>
                  </a:lnTo>
                  <a:cubicBezTo>
                    <a:pt x="2893043" y="3648268"/>
                    <a:pt x="2926750" y="3648268"/>
                    <a:pt x="2937986" y="3640648"/>
                  </a:cubicBezTo>
                  <a:lnTo>
                    <a:pt x="2937986" y="3638108"/>
                  </a:lnTo>
                  <a:cubicBezTo>
                    <a:pt x="2966075" y="3636838"/>
                    <a:pt x="2994164" y="3636838"/>
                    <a:pt x="3016635" y="3635568"/>
                  </a:cubicBezTo>
                  <a:cubicBezTo>
                    <a:pt x="3072814" y="3640648"/>
                    <a:pt x="3145846" y="3639378"/>
                    <a:pt x="3230114" y="3639378"/>
                  </a:cubicBezTo>
                  <a:cubicBezTo>
                    <a:pt x="3314382" y="3638108"/>
                    <a:pt x="3404267" y="3638108"/>
                    <a:pt x="3466064" y="3643188"/>
                  </a:cubicBezTo>
                  <a:lnTo>
                    <a:pt x="3471682" y="3644458"/>
                  </a:lnTo>
                  <a:lnTo>
                    <a:pt x="3482917" y="3644458"/>
                  </a:lnTo>
                  <a:cubicBezTo>
                    <a:pt x="3511007" y="3643188"/>
                    <a:pt x="3623363" y="3641918"/>
                    <a:pt x="3730103" y="3640648"/>
                  </a:cubicBezTo>
                  <a:cubicBezTo>
                    <a:pt x="3831224" y="3639378"/>
                    <a:pt x="3943581" y="3638108"/>
                    <a:pt x="4033467" y="3636838"/>
                  </a:cubicBezTo>
                  <a:cubicBezTo>
                    <a:pt x="4050320" y="3639378"/>
                    <a:pt x="4089645" y="3640648"/>
                    <a:pt x="4123353" y="3640648"/>
                  </a:cubicBezTo>
                  <a:cubicBezTo>
                    <a:pt x="4252563" y="3639378"/>
                    <a:pt x="4398627" y="3638108"/>
                    <a:pt x="4578398" y="3638108"/>
                  </a:cubicBezTo>
                  <a:lnTo>
                    <a:pt x="4584017" y="3639378"/>
                  </a:lnTo>
                  <a:lnTo>
                    <a:pt x="4612106" y="3638108"/>
                  </a:lnTo>
                  <a:cubicBezTo>
                    <a:pt x="4730080" y="3638108"/>
                    <a:pt x="4848055" y="3639378"/>
                    <a:pt x="4966030" y="3639378"/>
                  </a:cubicBezTo>
                  <a:lnTo>
                    <a:pt x="4966030" y="3641918"/>
                  </a:lnTo>
                  <a:lnTo>
                    <a:pt x="5061534" y="3639378"/>
                  </a:lnTo>
                  <a:lnTo>
                    <a:pt x="5106476" y="3639378"/>
                  </a:lnTo>
                  <a:cubicBezTo>
                    <a:pt x="5381751" y="3640648"/>
                    <a:pt x="5668261" y="3641918"/>
                    <a:pt x="5960390" y="3641918"/>
                  </a:cubicBezTo>
                  <a:lnTo>
                    <a:pt x="5971626" y="3641918"/>
                  </a:lnTo>
                  <a:lnTo>
                    <a:pt x="5988479" y="3636838"/>
                  </a:lnTo>
                  <a:lnTo>
                    <a:pt x="5988479" y="3631758"/>
                  </a:lnTo>
                  <a:lnTo>
                    <a:pt x="5999715" y="3631758"/>
                  </a:lnTo>
                  <a:lnTo>
                    <a:pt x="6348022" y="3643188"/>
                  </a:lnTo>
                  <a:cubicBezTo>
                    <a:pt x="6398582" y="3643188"/>
                    <a:pt x="6426671" y="3640648"/>
                    <a:pt x="6460379" y="3639378"/>
                  </a:cubicBezTo>
                  <a:cubicBezTo>
                    <a:pt x="6510939" y="3636838"/>
                    <a:pt x="6555882" y="3633028"/>
                    <a:pt x="6701947" y="3638108"/>
                  </a:cubicBezTo>
                  <a:lnTo>
                    <a:pt x="6701947" y="3635568"/>
                  </a:lnTo>
                  <a:lnTo>
                    <a:pt x="7050253" y="3635568"/>
                  </a:lnTo>
                  <a:cubicBezTo>
                    <a:pt x="7460356" y="3635568"/>
                    <a:pt x="7932256" y="3635568"/>
                    <a:pt x="8297416" y="3640648"/>
                  </a:cubicBezTo>
                  <a:lnTo>
                    <a:pt x="8449098" y="3641918"/>
                  </a:lnTo>
                  <a:lnTo>
                    <a:pt x="8387302" y="3635568"/>
                  </a:lnTo>
                  <a:lnTo>
                    <a:pt x="8421008" y="3635568"/>
                  </a:lnTo>
                  <a:cubicBezTo>
                    <a:pt x="8561455" y="3638108"/>
                    <a:pt x="8614966" y="3639378"/>
                    <a:pt x="8622586" y="3635568"/>
                  </a:cubicBezTo>
                  <a:lnTo>
                    <a:pt x="8622586" y="3636838"/>
                  </a:lnTo>
                  <a:cubicBezTo>
                    <a:pt x="8623856" y="3636838"/>
                    <a:pt x="8623856" y="3636838"/>
                    <a:pt x="8625125" y="3635568"/>
                  </a:cubicBezTo>
                  <a:cubicBezTo>
                    <a:pt x="8626396" y="3635568"/>
                    <a:pt x="8627666" y="3636838"/>
                    <a:pt x="8630206" y="3636838"/>
                  </a:cubicBezTo>
                  <a:lnTo>
                    <a:pt x="8630206" y="3643188"/>
                  </a:lnTo>
                  <a:cubicBezTo>
                    <a:pt x="8665766" y="3641918"/>
                    <a:pt x="8694975" y="3641918"/>
                    <a:pt x="8720375" y="3643188"/>
                  </a:cubicBezTo>
                  <a:cubicBezTo>
                    <a:pt x="8749586" y="3644458"/>
                    <a:pt x="8776256" y="3644458"/>
                    <a:pt x="8804196" y="3641918"/>
                  </a:cubicBezTo>
                  <a:cubicBezTo>
                    <a:pt x="8805466" y="3643188"/>
                    <a:pt x="8806736" y="3645728"/>
                    <a:pt x="8810546" y="3646998"/>
                  </a:cubicBezTo>
                  <a:lnTo>
                    <a:pt x="8813086" y="3646998"/>
                  </a:lnTo>
                  <a:cubicBezTo>
                    <a:pt x="8816896" y="3646998"/>
                    <a:pt x="8819436" y="3645728"/>
                    <a:pt x="8821975" y="3645728"/>
                  </a:cubicBezTo>
                  <a:lnTo>
                    <a:pt x="8821975" y="3650808"/>
                  </a:lnTo>
                  <a:cubicBezTo>
                    <a:pt x="8890556" y="3650808"/>
                    <a:pt x="8912146" y="3643188"/>
                    <a:pt x="8922306" y="3636838"/>
                  </a:cubicBezTo>
                  <a:cubicBezTo>
                    <a:pt x="8976916" y="3638108"/>
                    <a:pt x="9025175" y="3640648"/>
                    <a:pt x="9072166" y="3644458"/>
                  </a:cubicBezTo>
                  <a:lnTo>
                    <a:pt x="9072166" y="3639378"/>
                  </a:lnTo>
                  <a:lnTo>
                    <a:pt x="9089946" y="3639378"/>
                  </a:lnTo>
                  <a:lnTo>
                    <a:pt x="9089946" y="3635568"/>
                  </a:lnTo>
                  <a:lnTo>
                    <a:pt x="9164875" y="3635568"/>
                  </a:lnTo>
                  <a:lnTo>
                    <a:pt x="9211866" y="3638108"/>
                  </a:lnTo>
                  <a:lnTo>
                    <a:pt x="9213136" y="3638108"/>
                  </a:lnTo>
                  <a:cubicBezTo>
                    <a:pt x="9223296" y="3634298"/>
                    <a:pt x="9257586" y="3634298"/>
                    <a:pt x="9289336" y="3634298"/>
                  </a:cubicBezTo>
                  <a:cubicBezTo>
                    <a:pt x="9317276" y="3634298"/>
                    <a:pt x="9342676" y="3634298"/>
                    <a:pt x="9354106" y="3631758"/>
                  </a:cubicBezTo>
                  <a:lnTo>
                    <a:pt x="9417606" y="3631758"/>
                  </a:lnTo>
                  <a:lnTo>
                    <a:pt x="9417606" y="3625408"/>
                  </a:lnTo>
                  <a:lnTo>
                    <a:pt x="9434116" y="3625408"/>
                  </a:lnTo>
                  <a:lnTo>
                    <a:pt x="9434116" y="3619058"/>
                  </a:lnTo>
                  <a:cubicBezTo>
                    <a:pt x="9434116" y="3608898"/>
                    <a:pt x="9434116" y="3597468"/>
                    <a:pt x="9435386" y="3584768"/>
                  </a:cubicBezTo>
                  <a:lnTo>
                    <a:pt x="9435386" y="3572068"/>
                  </a:lnTo>
                  <a:cubicBezTo>
                    <a:pt x="9435386" y="3561908"/>
                    <a:pt x="9435386" y="3554288"/>
                    <a:pt x="9436656" y="3545398"/>
                  </a:cubicBezTo>
                  <a:lnTo>
                    <a:pt x="9437926" y="3528888"/>
                  </a:lnTo>
                  <a:cubicBezTo>
                    <a:pt x="9441736" y="3465388"/>
                    <a:pt x="9440466" y="3451418"/>
                    <a:pt x="9440466" y="3437448"/>
                  </a:cubicBezTo>
                  <a:cubicBezTo>
                    <a:pt x="9439196" y="3423478"/>
                    <a:pt x="9439196" y="3410778"/>
                    <a:pt x="9443006" y="3348549"/>
                  </a:cubicBezTo>
                  <a:lnTo>
                    <a:pt x="9444276" y="3330768"/>
                  </a:lnTo>
                  <a:lnTo>
                    <a:pt x="9432846" y="3343468"/>
                  </a:lnTo>
                  <a:cubicBezTo>
                    <a:pt x="9431576" y="3330768"/>
                    <a:pt x="9434116" y="3302828"/>
                    <a:pt x="9435386" y="3281238"/>
                  </a:cubicBezTo>
                  <a:cubicBezTo>
                    <a:pt x="9437926" y="3248218"/>
                    <a:pt x="9441736" y="3210118"/>
                    <a:pt x="9439196" y="3175828"/>
                  </a:cubicBezTo>
                  <a:lnTo>
                    <a:pt x="9448086" y="3203768"/>
                  </a:lnTo>
                  <a:lnTo>
                    <a:pt x="9446816" y="3156778"/>
                  </a:lnTo>
                  <a:cubicBezTo>
                    <a:pt x="9446816" y="3141538"/>
                    <a:pt x="9445546" y="3125028"/>
                    <a:pt x="9445546" y="3108518"/>
                  </a:cubicBezTo>
                  <a:cubicBezTo>
                    <a:pt x="9448086" y="3095818"/>
                    <a:pt x="9450626" y="3083118"/>
                    <a:pt x="9451896" y="3072958"/>
                  </a:cubicBezTo>
                  <a:lnTo>
                    <a:pt x="9456976" y="3072958"/>
                  </a:lnTo>
                  <a:cubicBezTo>
                    <a:pt x="9460786" y="3020888"/>
                    <a:pt x="9459516" y="3017078"/>
                    <a:pt x="9455706" y="3013268"/>
                  </a:cubicBezTo>
                  <a:cubicBezTo>
                    <a:pt x="9454436" y="3011998"/>
                    <a:pt x="9451896" y="3010728"/>
                    <a:pt x="9450626" y="3010728"/>
                  </a:cubicBezTo>
                  <a:cubicBezTo>
                    <a:pt x="9449356" y="3008188"/>
                    <a:pt x="9448086" y="3001838"/>
                    <a:pt x="9448086" y="2985328"/>
                  </a:cubicBezTo>
                  <a:cubicBezTo>
                    <a:pt x="9449356" y="2985328"/>
                    <a:pt x="9450626" y="2985328"/>
                    <a:pt x="9453166" y="2984058"/>
                  </a:cubicBezTo>
                  <a:cubicBezTo>
                    <a:pt x="9458246" y="2981518"/>
                    <a:pt x="9459516" y="2975168"/>
                    <a:pt x="9459516" y="2948498"/>
                  </a:cubicBezTo>
                  <a:cubicBezTo>
                    <a:pt x="9460786" y="2938338"/>
                    <a:pt x="9459516" y="2912938"/>
                    <a:pt x="9456976" y="2881188"/>
                  </a:cubicBezTo>
                  <a:cubicBezTo>
                    <a:pt x="9455706" y="2860868"/>
                    <a:pt x="9454436" y="2838008"/>
                    <a:pt x="9453166" y="2815148"/>
                  </a:cubicBezTo>
                  <a:lnTo>
                    <a:pt x="9453166" y="2792288"/>
                  </a:lnTo>
                  <a:cubicBezTo>
                    <a:pt x="9458246" y="2786883"/>
                    <a:pt x="9459516" y="2768691"/>
                    <a:pt x="9458246" y="2715512"/>
                  </a:cubicBezTo>
                  <a:lnTo>
                    <a:pt x="9454436" y="2715512"/>
                  </a:lnTo>
                  <a:lnTo>
                    <a:pt x="9454436" y="2708515"/>
                  </a:lnTo>
                  <a:lnTo>
                    <a:pt x="9445546" y="2707115"/>
                  </a:lnTo>
                  <a:lnTo>
                    <a:pt x="9445546" y="2687523"/>
                  </a:lnTo>
                  <a:lnTo>
                    <a:pt x="9451896" y="2687523"/>
                  </a:lnTo>
                  <a:lnTo>
                    <a:pt x="9448086" y="2631546"/>
                  </a:lnTo>
                  <a:lnTo>
                    <a:pt x="9448086" y="2623149"/>
                  </a:lnTo>
                  <a:cubicBezTo>
                    <a:pt x="9450626" y="2571370"/>
                    <a:pt x="9454436" y="2518191"/>
                    <a:pt x="9448086" y="2481806"/>
                  </a:cubicBezTo>
                  <a:cubicBezTo>
                    <a:pt x="9448086" y="2479007"/>
                    <a:pt x="9448086" y="2477607"/>
                    <a:pt x="9449356" y="2476208"/>
                  </a:cubicBezTo>
                  <a:lnTo>
                    <a:pt x="9451896" y="2474808"/>
                  </a:lnTo>
                  <a:lnTo>
                    <a:pt x="9451896" y="2469210"/>
                  </a:lnTo>
                  <a:cubicBezTo>
                    <a:pt x="9450626" y="2455216"/>
                    <a:pt x="9450626" y="2434224"/>
                    <a:pt x="9449356" y="2411833"/>
                  </a:cubicBezTo>
                  <a:cubicBezTo>
                    <a:pt x="9448086" y="2367051"/>
                    <a:pt x="9445546" y="2316671"/>
                    <a:pt x="9443006" y="2292881"/>
                  </a:cubicBezTo>
                  <a:cubicBezTo>
                    <a:pt x="9443006" y="2290082"/>
                    <a:pt x="9444276" y="2287283"/>
                    <a:pt x="9444276" y="2285884"/>
                  </a:cubicBezTo>
                  <a:cubicBezTo>
                    <a:pt x="9444276" y="2284484"/>
                    <a:pt x="9444276" y="2283085"/>
                    <a:pt x="9445546" y="2283085"/>
                  </a:cubicBezTo>
                  <a:lnTo>
                    <a:pt x="9440466" y="2280286"/>
                  </a:lnTo>
                  <a:lnTo>
                    <a:pt x="9446816" y="2281685"/>
                  </a:lnTo>
                  <a:lnTo>
                    <a:pt x="9448086" y="2280286"/>
                  </a:lnTo>
                  <a:lnTo>
                    <a:pt x="9448086" y="2278887"/>
                  </a:lnTo>
                  <a:cubicBezTo>
                    <a:pt x="9454436" y="2246699"/>
                    <a:pt x="9451896" y="2179526"/>
                    <a:pt x="9449356" y="2119350"/>
                  </a:cubicBezTo>
                  <a:cubicBezTo>
                    <a:pt x="9448086" y="2074568"/>
                    <a:pt x="9445546" y="2018590"/>
                    <a:pt x="9449356" y="2007395"/>
                  </a:cubicBezTo>
                  <a:lnTo>
                    <a:pt x="9453166" y="2007395"/>
                  </a:lnTo>
                  <a:lnTo>
                    <a:pt x="9451896" y="1899638"/>
                  </a:lnTo>
                  <a:lnTo>
                    <a:pt x="9458246" y="1899638"/>
                  </a:lnTo>
                  <a:cubicBezTo>
                    <a:pt x="9458246" y="1888442"/>
                    <a:pt x="9459516" y="1875848"/>
                    <a:pt x="9459516" y="1864652"/>
                  </a:cubicBezTo>
                  <a:lnTo>
                    <a:pt x="9460786" y="1867451"/>
                  </a:lnTo>
                  <a:lnTo>
                    <a:pt x="9459516" y="1849258"/>
                  </a:lnTo>
                  <a:lnTo>
                    <a:pt x="9459516" y="1846459"/>
                  </a:lnTo>
                  <a:lnTo>
                    <a:pt x="9455706" y="1741501"/>
                  </a:lnTo>
                  <a:lnTo>
                    <a:pt x="9448086" y="1741501"/>
                  </a:lnTo>
                  <a:cubicBezTo>
                    <a:pt x="9446816" y="1734504"/>
                    <a:pt x="9446816" y="1727507"/>
                    <a:pt x="9445546" y="1721909"/>
                  </a:cubicBezTo>
                  <a:lnTo>
                    <a:pt x="9446816" y="1723309"/>
                  </a:lnTo>
                  <a:lnTo>
                    <a:pt x="9448086" y="1700918"/>
                  </a:lnTo>
                  <a:cubicBezTo>
                    <a:pt x="9449356" y="1678526"/>
                    <a:pt x="9449356" y="1660334"/>
                    <a:pt x="9449356" y="1643540"/>
                  </a:cubicBezTo>
                  <a:cubicBezTo>
                    <a:pt x="9451896" y="1635144"/>
                    <a:pt x="9454436" y="1626747"/>
                    <a:pt x="9455706" y="1616951"/>
                  </a:cubicBezTo>
                  <a:lnTo>
                    <a:pt x="9456976" y="1612753"/>
                  </a:lnTo>
                  <a:lnTo>
                    <a:pt x="9453166" y="1609954"/>
                  </a:lnTo>
                  <a:cubicBezTo>
                    <a:pt x="9453166" y="1608554"/>
                    <a:pt x="9450626" y="1602957"/>
                    <a:pt x="9449356" y="1577767"/>
                  </a:cubicBezTo>
                  <a:cubicBezTo>
                    <a:pt x="9449356" y="1544180"/>
                    <a:pt x="9446816" y="1517591"/>
                    <a:pt x="9443006" y="1472809"/>
                  </a:cubicBezTo>
                  <a:lnTo>
                    <a:pt x="9453166" y="1432225"/>
                  </a:lnTo>
                  <a:cubicBezTo>
                    <a:pt x="9456976" y="1416831"/>
                    <a:pt x="9456976" y="1412633"/>
                    <a:pt x="9456976" y="1405635"/>
                  </a:cubicBezTo>
                  <a:cubicBezTo>
                    <a:pt x="9456976" y="1400038"/>
                    <a:pt x="9456976" y="1391641"/>
                    <a:pt x="9460786" y="1367851"/>
                  </a:cubicBezTo>
                  <a:lnTo>
                    <a:pt x="9456976" y="1366451"/>
                  </a:lnTo>
                  <a:cubicBezTo>
                    <a:pt x="9455706" y="1358054"/>
                    <a:pt x="9455706" y="1325867"/>
                    <a:pt x="9455706" y="1304876"/>
                  </a:cubicBezTo>
                  <a:cubicBezTo>
                    <a:pt x="9455706" y="1262892"/>
                    <a:pt x="9455706" y="1247499"/>
                    <a:pt x="9453166" y="1243300"/>
                  </a:cubicBezTo>
                  <a:cubicBezTo>
                    <a:pt x="9455706" y="1223708"/>
                    <a:pt x="9456976" y="1205515"/>
                    <a:pt x="9456976" y="1185923"/>
                  </a:cubicBezTo>
                  <a:cubicBezTo>
                    <a:pt x="9456976" y="1163532"/>
                    <a:pt x="9456976" y="1139742"/>
                    <a:pt x="9462056" y="1110353"/>
                  </a:cubicBezTo>
                  <a:close/>
                  <a:moveTo>
                    <a:pt x="27940" y="495300"/>
                  </a:moveTo>
                  <a:lnTo>
                    <a:pt x="27940" y="488950"/>
                  </a:lnTo>
                  <a:lnTo>
                    <a:pt x="29210" y="488950"/>
                  </a:lnTo>
                  <a:cubicBezTo>
                    <a:pt x="27940" y="491490"/>
                    <a:pt x="27940" y="492760"/>
                    <a:pt x="27940" y="495300"/>
                  </a:cubicBezTo>
                  <a:close/>
                  <a:moveTo>
                    <a:pt x="38100" y="3033588"/>
                  </a:moveTo>
                  <a:cubicBezTo>
                    <a:pt x="38100" y="3029778"/>
                    <a:pt x="36830" y="3027238"/>
                    <a:pt x="36830" y="3024698"/>
                  </a:cubicBezTo>
                  <a:lnTo>
                    <a:pt x="38100" y="3024698"/>
                  </a:lnTo>
                  <a:lnTo>
                    <a:pt x="38100" y="3033588"/>
                  </a:lnTo>
                  <a:close/>
                  <a:moveTo>
                    <a:pt x="9387126" y="546100"/>
                  </a:moveTo>
                  <a:lnTo>
                    <a:pt x="9388396" y="577850"/>
                  </a:lnTo>
                  <a:lnTo>
                    <a:pt x="9379506" y="563880"/>
                  </a:lnTo>
                  <a:lnTo>
                    <a:pt x="9382046" y="591820"/>
                  </a:lnTo>
                  <a:cubicBezTo>
                    <a:pt x="9387126" y="647700"/>
                    <a:pt x="9385856" y="669290"/>
                    <a:pt x="9384586" y="718820"/>
                  </a:cubicBezTo>
                  <a:lnTo>
                    <a:pt x="9383316" y="741680"/>
                  </a:lnTo>
                  <a:lnTo>
                    <a:pt x="9380776" y="762000"/>
                  </a:lnTo>
                  <a:cubicBezTo>
                    <a:pt x="9378236" y="786130"/>
                    <a:pt x="9378236" y="817880"/>
                    <a:pt x="9379506" y="843280"/>
                  </a:cubicBezTo>
                  <a:lnTo>
                    <a:pt x="9375696" y="843280"/>
                  </a:lnTo>
                  <a:lnTo>
                    <a:pt x="9375696" y="887842"/>
                  </a:lnTo>
                  <a:lnTo>
                    <a:pt x="9379506" y="887842"/>
                  </a:lnTo>
                  <a:lnTo>
                    <a:pt x="9384586" y="966211"/>
                  </a:lnTo>
                  <a:lnTo>
                    <a:pt x="9379506" y="966211"/>
                  </a:lnTo>
                  <a:cubicBezTo>
                    <a:pt x="9379506" y="973208"/>
                    <a:pt x="9379506" y="978806"/>
                    <a:pt x="9380776" y="985803"/>
                  </a:cubicBezTo>
                  <a:lnTo>
                    <a:pt x="9371886" y="985803"/>
                  </a:lnTo>
                  <a:lnTo>
                    <a:pt x="9371886" y="988602"/>
                  </a:lnTo>
                  <a:lnTo>
                    <a:pt x="9376966" y="1100557"/>
                  </a:lnTo>
                  <a:cubicBezTo>
                    <a:pt x="9375696" y="1104756"/>
                    <a:pt x="9375696" y="1111753"/>
                    <a:pt x="9374426" y="1121549"/>
                  </a:cubicBezTo>
                  <a:cubicBezTo>
                    <a:pt x="9373156" y="1129945"/>
                    <a:pt x="9371886" y="1142540"/>
                    <a:pt x="9370616" y="1145339"/>
                  </a:cubicBezTo>
                  <a:lnTo>
                    <a:pt x="9369346" y="1145339"/>
                  </a:lnTo>
                  <a:cubicBezTo>
                    <a:pt x="9368076" y="1176127"/>
                    <a:pt x="9369346" y="1212512"/>
                    <a:pt x="9371886" y="1251697"/>
                  </a:cubicBezTo>
                  <a:cubicBezTo>
                    <a:pt x="9374426" y="1296479"/>
                    <a:pt x="9376966" y="1344060"/>
                    <a:pt x="9374426" y="1388842"/>
                  </a:cubicBezTo>
                  <a:lnTo>
                    <a:pt x="9374426" y="1391641"/>
                  </a:lnTo>
                  <a:cubicBezTo>
                    <a:pt x="9375696" y="1395839"/>
                    <a:pt x="9375696" y="1407035"/>
                    <a:pt x="9376966" y="1421029"/>
                  </a:cubicBezTo>
                  <a:cubicBezTo>
                    <a:pt x="9376966" y="1443420"/>
                    <a:pt x="9375696" y="1464412"/>
                    <a:pt x="9375696" y="1486803"/>
                  </a:cubicBezTo>
                  <a:cubicBezTo>
                    <a:pt x="9374426" y="1541381"/>
                    <a:pt x="9371886" y="1598758"/>
                    <a:pt x="9376966" y="1667331"/>
                  </a:cubicBezTo>
                  <a:lnTo>
                    <a:pt x="9368076" y="1721909"/>
                  </a:lnTo>
                  <a:lnTo>
                    <a:pt x="9368076" y="1723308"/>
                  </a:lnTo>
                  <a:cubicBezTo>
                    <a:pt x="9368076" y="1744300"/>
                    <a:pt x="9369346" y="1751297"/>
                    <a:pt x="9375696" y="1752697"/>
                  </a:cubicBezTo>
                  <a:cubicBezTo>
                    <a:pt x="9378236" y="1752697"/>
                    <a:pt x="9379506" y="1752697"/>
                    <a:pt x="9382046" y="1749898"/>
                  </a:cubicBezTo>
                  <a:cubicBezTo>
                    <a:pt x="9382046" y="1756895"/>
                    <a:pt x="9382046" y="1763892"/>
                    <a:pt x="9383316" y="1775088"/>
                  </a:cubicBezTo>
                  <a:cubicBezTo>
                    <a:pt x="9384586" y="1804476"/>
                    <a:pt x="9383316" y="1815672"/>
                    <a:pt x="9383316" y="1821269"/>
                  </a:cubicBezTo>
                  <a:cubicBezTo>
                    <a:pt x="9382046" y="1821269"/>
                    <a:pt x="9380776" y="1821269"/>
                    <a:pt x="9378236" y="1822669"/>
                  </a:cubicBezTo>
                  <a:cubicBezTo>
                    <a:pt x="9374426" y="1825467"/>
                    <a:pt x="9373156" y="1831065"/>
                    <a:pt x="9373156" y="1838062"/>
                  </a:cubicBezTo>
                  <a:lnTo>
                    <a:pt x="9374426" y="1847859"/>
                  </a:lnTo>
                  <a:cubicBezTo>
                    <a:pt x="9378236" y="1878646"/>
                    <a:pt x="9382046" y="1919230"/>
                    <a:pt x="9382046" y="1965412"/>
                  </a:cubicBezTo>
                  <a:lnTo>
                    <a:pt x="9380776" y="1965412"/>
                  </a:lnTo>
                  <a:lnTo>
                    <a:pt x="9380776" y="1958414"/>
                  </a:lnTo>
                  <a:cubicBezTo>
                    <a:pt x="9379506" y="1929026"/>
                    <a:pt x="9378236" y="1926227"/>
                    <a:pt x="9371886" y="1926227"/>
                  </a:cubicBezTo>
                  <a:cubicBezTo>
                    <a:pt x="9364266" y="1926227"/>
                    <a:pt x="9364266" y="1931825"/>
                    <a:pt x="9361726" y="1957015"/>
                  </a:cubicBezTo>
                  <a:lnTo>
                    <a:pt x="9360456" y="1961213"/>
                  </a:lnTo>
                  <a:lnTo>
                    <a:pt x="9364266" y="1964012"/>
                  </a:lnTo>
                  <a:cubicBezTo>
                    <a:pt x="9370616" y="1972409"/>
                    <a:pt x="9370616" y="2035384"/>
                    <a:pt x="9370616" y="2082965"/>
                  </a:cubicBezTo>
                  <a:cubicBezTo>
                    <a:pt x="9370616" y="2165532"/>
                    <a:pt x="9373156" y="2199118"/>
                    <a:pt x="9379506" y="2208914"/>
                  </a:cubicBezTo>
                  <a:lnTo>
                    <a:pt x="9378236" y="2221509"/>
                  </a:lnTo>
                  <a:lnTo>
                    <a:pt x="9375696" y="2221509"/>
                  </a:lnTo>
                  <a:cubicBezTo>
                    <a:pt x="9371886" y="2262093"/>
                    <a:pt x="9374426" y="2277487"/>
                    <a:pt x="9378236" y="2295680"/>
                  </a:cubicBezTo>
                  <a:cubicBezTo>
                    <a:pt x="9382046" y="2312473"/>
                    <a:pt x="9385856" y="2332065"/>
                    <a:pt x="9384586" y="2382445"/>
                  </a:cubicBezTo>
                  <a:cubicBezTo>
                    <a:pt x="9383316" y="2400638"/>
                    <a:pt x="9383316" y="2413233"/>
                    <a:pt x="9382046" y="2418830"/>
                  </a:cubicBezTo>
                  <a:lnTo>
                    <a:pt x="9378236" y="2418830"/>
                  </a:lnTo>
                  <a:lnTo>
                    <a:pt x="9382046" y="2497199"/>
                  </a:lnTo>
                  <a:lnTo>
                    <a:pt x="9382046" y="2501398"/>
                  </a:lnTo>
                  <a:lnTo>
                    <a:pt x="9379506" y="2501398"/>
                  </a:lnTo>
                  <a:lnTo>
                    <a:pt x="9380776" y="2586763"/>
                  </a:lnTo>
                  <a:lnTo>
                    <a:pt x="9375696" y="2576967"/>
                  </a:lnTo>
                  <a:lnTo>
                    <a:pt x="9380776" y="2611953"/>
                  </a:lnTo>
                  <a:cubicBezTo>
                    <a:pt x="9382046" y="2621749"/>
                    <a:pt x="9384586" y="2638542"/>
                    <a:pt x="9385856" y="2653936"/>
                  </a:cubicBezTo>
                  <a:lnTo>
                    <a:pt x="9382046" y="2669331"/>
                  </a:lnTo>
                  <a:cubicBezTo>
                    <a:pt x="9373156" y="2701517"/>
                    <a:pt x="9374426" y="2716911"/>
                    <a:pt x="9375696" y="2740702"/>
                  </a:cubicBezTo>
                  <a:cubicBezTo>
                    <a:pt x="9376966" y="2750498"/>
                    <a:pt x="9376966" y="2761693"/>
                    <a:pt x="9378236" y="2777087"/>
                  </a:cubicBezTo>
                  <a:lnTo>
                    <a:pt x="9373156" y="2794828"/>
                  </a:lnTo>
                  <a:cubicBezTo>
                    <a:pt x="9371886" y="2798638"/>
                    <a:pt x="9371886" y="2801178"/>
                    <a:pt x="9370616" y="2804988"/>
                  </a:cubicBezTo>
                  <a:lnTo>
                    <a:pt x="9378236" y="2804988"/>
                  </a:lnTo>
                  <a:lnTo>
                    <a:pt x="9378236" y="2815148"/>
                  </a:lnTo>
                  <a:lnTo>
                    <a:pt x="9373156" y="2815148"/>
                  </a:lnTo>
                  <a:cubicBezTo>
                    <a:pt x="9370616" y="2827848"/>
                    <a:pt x="9369346" y="2849438"/>
                    <a:pt x="9368076" y="2877378"/>
                  </a:cubicBezTo>
                  <a:cubicBezTo>
                    <a:pt x="9366806" y="2897698"/>
                    <a:pt x="9366806" y="2919288"/>
                    <a:pt x="9364266" y="2944688"/>
                  </a:cubicBezTo>
                  <a:lnTo>
                    <a:pt x="9376966" y="2945958"/>
                  </a:lnTo>
                  <a:cubicBezTo>
                    <a:pt x="9378236" y="2943418"/>
                    <a:pt x="9378236" y="2937068"/>
                    <a:pt x="9379506" y="2930718"/>
                  </a:cubicBezTo>
                  <a:lnTo>
                    <a:pt x="9383316" y="2930718"/>
                  </a:lnTo>
                  <a:cubicBezTo>
                    <a:pt x="9383316" y="2938338"/>
                    <a:pt x="9384586" y="2947228"/>
                    <a:pt x="9385856" y="2956118"/>
                  </a:cubicBezTo>
                  <a:cubicBezTo>
                    <a:pt x="9380776" y="2962468"/>
                    <a:pt x="9380776" y="2980248"/>
                    <a:pt x="9382046" y="3018348"/>
                  </a:cubicBezTo>
                  <a:lnTo>
                    <a:pt x="9382046" y="3028508"/>
                  </a:lnTo>
                  <a:lnTo>
                    <a:pt x="9373156" y="3025968"/>
                  </a:lnTo>
                  <a:lnTo>
                    <a:pt x="9373156" y="3036128"/>
                  </a:lnTo>
                  <a:cubicBezTo>
                    <a:pt x="9374426" y="3066608"/>
                    <a:pt x="9376966" y="3075498"/>
                    <a:pt x="9379506" y="3086928"/>
                  </a:cubicBezTo>
                  <a:cubicBezTo>
                    <a:pt x="9380776" y="3092008"/>
                    <a:pt x="9382046" y="3098358"/>
                    <a:pt x="9383316" y="3107248"/>
                  </a:cubicBezTo>
                  <a:cubicBezTo>
                    <a:pt x="9382046" y="3154238"/>
                    <a:pt x="9376966" y="3166938"/>
                    <a:pt x="9371886" y="3177098"/>
                  </a:cubicBezTo>
                  <a:lnTo>
                    <a:pt x="9370616" y="3179638"/>
                  </a:lnTo>
                  <a:lnTo>
                    <a:pt x="9370616" y="3182178"/>
                  </a:lnTo>
                  <a:cubicBezTo>
                    <a:pt x="9370616" y="3211388"/>
                    <a:pt x="9370616" y="3215198"/>
                    <a:pt x="9376966" y="3216468"/>
                  </a:cubicBezTo>
                  <a:cubicBezTo>
                    <a:pt x="9379506" y="3216468"/>
                    <a:pt x="9380776" y="3216468"/>
                    <a:pt x="9382046" y="3215198"/>
                  </a:cubicBezTo>
                  <a:lnTo>
                    <a:pt x="9382046" y="3222818"/>
                  </a:lnTo>
                  <a:cubicBezTo>
                    <a:pt x="9379506" y="3288858"/>
                    <a:pt x="9382046" y="3337118"/>
                    <a:pt x="9385856" y="3410778"/>
                  </a:cubicBezTo>
                  <a:lnTo>
                    <a:pt x="9387126" y="3423478"/>
                  </a:lnTo>
                  <a:cubicBezTo>
                    <a:pt x="9380776" y="3423478"/>
                    <a:pt x="9380776" y="3429828"/>
                    <a:pt x="9379506" y="3432368"/>
                  </a:cubicBezTo>
                  <a:lnTo>
                    <a:pt x="9379506" y="3433638"/>
                  </a:lnTo>
                  <a:lnTo>
                    <a:pt x="9383316" y="3459038"/>
                  </a:lnTo>
                  <a:lnTo>
                    <a:pt x="9380776" y="3455228"/>
                  </a:lnTo>
                  <a:lnTo>
                    <a:pt x="9382046" y="3483168"/>
                  </a:lnTo>
                  <a:cubicBezTo>
                    <a:pt x="9383316" y="3499678"/>
                    <a:pt x="9384586" y="3503488"/>
                    <a:pt x="9387126" y="3507298"/>
                  </a:cubicBezTo>
                  <a:cubicBezTo>
                    <a:pt x="9388396" y="3509838"/>
                    <a:pt x="9390936" y="3512378"/>
                    <a:pt x="9392206" y="3542858"/>
                  </a:cubicBezTo>
                  <a:lnTo>
                    <a:pt x="9392206" y="3545398"/>
                  </a:lnTo>
                  <a:cubicBezTo>
                    <a:pt x="9394746" y="3551748"/>
                    <a:pt x="9393476" y="3566988"/>
                    <a:pt x="9392206" y="3577148"/>
                  </a:cubicBezTo>
                  <a:lnTo>
                    <a:pt x="9378236" y="3575878"/>
                  </a:lnTo>
                  <a:lnTo>
                    <a:pt x="9352836" y="3573338"/>
                  </a:lnTo>
                  <a:cubicBezTo>
                    <a:pt x="9332516" y="3572068"/>
                    <a:pt x="9313466" y="3573338"/>
                    <a:pt x="9298226" y="3574608"/>
                  </a:cubicBezTo>
                  <a:lnTo>
                    <a:pt x="9298226" y="3570798"/>
                  </a:lnTo>
                  <a:lnTo>
                    <a:pt x="9293146" y="3568258"/>
                  </a:lnTo>
                  <a:lnTo>
                    <a:pt x="9246156" y="3572068"/>
                  </a:lnTo>
                  <a:cubicBezTo>
                    <a:pt x="9201706" y="3574608"/>
                    <a:pt x="9194086" y="3575878"/>
                    <a:pt x="9148366" y="3580958"/>
                  </a:cubicBezTo>
                  <a:cubicBezTo>
                    <a:pt x="9121696" y="3578418"/>
                    <a:pt x="9095026" y="3577148"/>
                    <a:pt x="9068356" y="3577148"/>
                  </a:cubicBezTo>
                  <a:lnTo>
                    <a:pt x="9054386" y="3577148"/>
                  </a:lnTo>
                  <a:cubicBezTo>
                    <a:pt x="9044226" y="3575878"/>
                    <a:pt x="9031526" y="3574608"/>
                    <a:pt x="9015016" y="3574608"/>
                  </a:cubicBezTo>
                  <a:lnTo>
                    <a:pt x="9015016" y="3577148"/>
                  </a:lnTo>
                  <a:lnTo>
                    <a:pt x="9012476" y="3577148"/>
                  </a:lnTo>
                  <a:cubicBezTo>
                    <a:pt x="9011206" y="3575878"/>
                    <a:pt x="9009936" y="3575878"/>
                    <a:pt x="9008666" y="3574608"/>
                  </a:cubicBezTo>
                  <a:lnTo>
                    <a:pt x="9006126" y="3574608"/>
                  </a:lnTo>
                  <a:cubicBezTo>
                    <a:pt x="8994696" y="3577148"/>
                    <a:pt x="8981996" y="3578418"/>
                    <a:pt x="8966756" y="3579688"/>
                  </a:cubicBezTo>
                  <a:lnTo>
                    <a:pt x="8948976" y="3572068"/>
                  </a:lnTo>
                  <a:lnTo>
                    <a:pt x="8942626" y="3577148"/>
                  </a:lnTo>
                  <a:lnTo>
                    <a:pt x="8827056" y="3572068"/>
                  </a:lnTo>
                  <a:cubicBezTo>
                    <a:pt x="8809276" y="3574608"/>
                    <a:pt x="8791496" y="3575878"/>
                    <a:pt x="8774986" y="3578418"/>
                  </a:cubicBezTo>
                  <a:cubicBezTo>
                    <a:pt x="8749586" y="3578418"/>
                    <a:pt x="8725456" y="3577148"/>
                    <a:pt x="8700056" y="3577148"/>
                  </a:cubicBezTo>
                  <a:lnTo>
                    <a:pt x="8700056" y="3572068"/>
                  </a:lnTo>
                  <a:lnTo>
                    <a:pt x="8649256" y="3575878"/>
                  </a:lnTo>
                  <a:cubicBezTo>
                    <a:pt x="8640366" y="3575878"/>
                    <a:pt x="8632746" y="3575878"/>
                    <a:pt x="8622586" y="3574608"/>
                  </a:cubicBezTo>
                  <a:lnTo>
                    <a:pt x="8622586" y="3573338"/>
                  </a:lnTo>
                  <a:cubicBezTo>
                    <a:pt x="8533367" y="3569528"/>
                    <a:pt x="8376068" y="3568258"/>
                    <a:pt x="8190678" y="3568258"/>
                  </a:cubicBezTo>
                  <a:lnTo>
                    <a:pt x="8061468" y="3568258"/>
                  </a:lnTo>
                  <a:lnTo>
                    <a:pt x="8112028" y="3573338"/>
                  </a:lnTo>
                  <a:cubicBezTo>
                    <a:pt x="8078321" y="3573338"/>
                    <a:pt x="8055849" y="3572068"/>
                    <a:pt x="8027760" y="3572068"/>
                  </a:cubicBezTo>
                  <a:cubicBezTo>
                    <a:pt x="8010907" y="3572068"/>
                    <a:pt x="7994053" y="3570798"/>
                    <a:pt x="7977200" y="3570798"/>
                  </a:cubicBezTo>
                  <a:lnTo>
                    <a:pt x="7965964" y="3570798"/>
                  </a:lnTo>
                  <a:cubicBezTo>
                    <a:pt x="7949110" y="3572068"/>
                    <a:pt x="7926639" y="3573338"/>
                    <a:pt x="7915403" y="3575878"/>
                  </a:cubicBezTo>
                  <a:lnTo>
                    <a:pt x="7915403" y="3574608"/>
                  </a:lnTo>
                  <a:cubicBezTo>
                    <a:pt x="7786193" y="3570798"/>
                    <a:pt x="7696307" y="3572068"/>
                    <a:pt x="7623275" y="3575878"/>
                  </a:cubicBezTo>
                  <a:lnTo>
                    <a:pt x="7612039" y="3575878"/>
                  </a:lnTo>
                  <a:cubicBezTo>
                    <a:pt x="7342382" y="3575878"/>
                    <a:pt x="7039018" y="3575878"/>
                    <a:pt x="6971605" y="3568258"/>
                  </a:cubicBezTo>
                  <a:lnTo>
                    <a:pt x="6960368" y="3568258"/>
                  </a:lnTo>
                  <a:cubicBezTo>
                    <a:pt x="6864865" y="3568258"/>
                    <a:pt x="6836776" y="3568258"/>
                    <a:pt x="6831158" y="3574608"/>
                  </a:cubicBezTo>
                  <a:lnTo>
                    <a:pt x="6786215" y="3574608"/>
                  </a:lnTo>
                  <a:lnTo>
                    <a:pt x="6713183" y="3570798"/>
                  </a:lnTo>
                  <a:lnTo>
                    <a:pt x="6645769" y="3575878"/>
                  </a:lnTo>
                  <a:cubicBezTo>
                    <a:pt x="6612062" y="3575878"/>
                    <a:pt x="6578355" y="3575878"/>
                    <a:pt x="6555883" y="3574608"/>
                  </a:cubicBezTo>
                  <a:lnTo>
                    <a:pt x="6555883" y="3565718"/>
                  </a:lnTo>
                  <a:cubicBezTo>
                    <a:pt x="6415437" y="3563178"/>
                    <a:pt x="6207576" y="3564448"/>
                    <a:pt x="6055894" y="3565718"/>
                  </a:cubicBezTo>
                  <a:cubicBezTo>
                    <a:pt x="5988480" y="3565718"/>
                    <a:pt x="5926684" y="3566988"/>
                    <a:pt x="5892976" y="3566988"/>
                  </a:cubicBezTo>
                  <a:lnTo>
                    <a:pt x="5892976" y="3569528"/>
                  </a:lnTo>
                  <a:lnTo>
                    <a:pt x="5432313" y="3569528"/>
                  </a:lnTo>
                  <a:lnTo>
                    <a:pt x="5432313" y="3566988"/>
                  </a:lnTo>
                  <a:cubicBezTo>
                    <a:pt x="5415460" y="3568258"/>
                    <a:pt x="5398606" y="3568258"/>
                    <a:pt x="5387370" y="3569528"/>
                  </a:cubicBezTo>
                  <a:lnTo>
                    <a:pt x="5235688" y="3569528"/>
                  </a:lnTo>
                  <a:cubicBezTo>
                    <a:pt x="4836821" y="3569528"/>
                    <a:pt x="4421099" y="3569528"/>
                    <a:pt x="4055939" y="3573338"/>
                  </a:cubicBezTo>
                  <a:lnTo>
                    <a:pt x="4033468" y="3573338"/>
                  </a:lnTo>
                  <a:cubicBezTo>
                    <a:pt x="3994143" y="3573338"/>
                    <a:pt x="3960435" y="3574608"/>
                    <a:pt x="3921111" y="3574608"/>
                  </a:cubicBezTo>
                  <a:lnTo>
                    <a:pt x="3730104" y="3577148"/>
                  </a:lnTo>
                  <a:lnTo>
                    <a:pt x="3769428" y="3579688"/>
                  </a:lnTo>
                  <a:lnTo>
                    <a:pt x="3685161" y="3579688"/>
                  </a:lnTo>
                  <a:cubicBezTo>
                    <a:pt x="3657071" y="3575878"/>
                    <a:pt x="3606511" y="3573338"/>
                    <a:pt x="3572804" y="3570798"/>
                  </a:cubicBezTo>
                  <a:lnTo>
                    <a:pt x="3567186" y="3577148"/>
                  </a:lnTo>
                  <a:lnTo>
                    <a:pt x="3561568" y="3572068"/>
                  </a:lnTo>
                  <a:cubicBezTo>
                    <a:pt x="3544714" y="3573338"/>
                    <a:pt x="3437975" y="3572068"/>
                    <a:pt x="3348089" y="3572068"/>
                  </a:cubicBezTo>
                  <a:lnTo>
                    <a:pt x="3089668" y="3572068"/>
                  </a:lnTo>
                  <a:lnTo>
                    <a:pt x="3089668" y="3575878"/>
                  </a:lnTo>
                  <a:cubicBezTo>
                    <a:pt x="3067197" y="3575878"/>
                    <a:pt x="3050344" y="3575878"/>
                    <a:pt x="3027872" y="3577148"/>
                  </a:cubicBezTo>
                  <a:lnTo>
                    <a:pt x="3022254" y="3577148"/>
                  </a:lnTo>
                  <a:cubicBezTo>
                    <a:pt x="2960458" y="3578418"/>
                    <a:pt x="2893044" y="3579688"/>
                    <a:pt x="2814394" y="3580958"/>
                  </a:cubicBezTo>
                  <a:cubicBezTo>
                    <a:pt x="2820012" y="3579688"/>
                    <a:pt x="2820012" y="3578418"/>
                    <a:pt x="2825629" y="3577148"/>
                  </a:cubicBezTo>
                  <a:cubicBezTo>
                    <a:pt x="2831247" y="3570798"/>
                    <a:pt x="2797540" y="3566988"/>
                    <a:pt x="2780686" y="3565718"/>
                  </a:cubicBezTo>
                  <a:lnTo>
                    <a:pt x="2769451" y="3565718"/>
                  </a:lnTo>
                  <a:cubicBezTo>
                    <a:pt x="2617769" y="3564448"/>
                    <a:pt x="2589680" y="3565718"/>
                    <a:pt x="2567208" y="3569528"/>
                  </a:cubicBezTo>
                  <a:cubicBezTo>
                    <a:pt x="2561590" y="3570798"/>
                    <a:pt x="2544737" y="3572068"/>
                    <a:pt x="2421144" y="3570798"/>
                  </a:cubicBezTo>
                  <a:lnTo>
                    <a:pt x="2409908" y="3570798"/>
                  </a:lnTo>
                  <a:cubicBezTo>
                    <a:pt x="2393055" y="3572068"/>
                    <a:pt x="2381819" y="3573338"/>
                    <a:pt x="2376201" y="3574608"/>
                  </a:cubicBezTo>
                  <a:cubicBezTo>
                    <a:pt x="2230137" y="3575878"/>
                    <a:pt x="2179576" y="3577148"/>
                    <a:pt x="2140251" y="3578418"/>
                  </a:cubicBezTo>
                  <a:lnTo>
                    <a:pt x="1999805" y="3575878"/>
                  </a:lnTo>
                  <a:cubicBezTo>
                    <a:pt x="1949245" y="3574608"/>
                    <a:pt x="1921155" y="3574608"/>
                    <a:pt x="1904302" y="3573338"/>
                  </a:cubicBezTo>
                  <a:lnTo>
                    <a:pt x="1904302" y="3564448"/>
                  </a:lnTo>
                  <a:lnTo>
                    <a:pt x="1235777" y="3561908"/>
                  </a:lnTo>
                  <a:lnTo>
                    <a:pt x="1252631" y="3566988"/>
                  </a:lnTo>
                  <a:cubicBezTo>
                    <a:pt x="1207688" y="3568258"/>
                    <a:pt x="1117802" y="3570798"/>
                    <a:pt x="1056006" y="3570798"/>
                  </a:cubicBezTo>
                  <a:cubicBezTo>
                    <a:pt x="1027917" y="3570798"/>
                    <a:pt x="999828" y="3572068"/>
                    <a:pt x="977356" y="3572068"/>
                  </a:cubicBezTo>
                  <a:lnTo>
                    <a:pt x="840740" y="3572068"/>
                  </a:lnTo>
                  <a:lnTo>
                    <a:pt x="840740" y="3568258"/>
                  </a:lnTo>
                  <a:lnTo>
                    <a:pt x="836930" y="3569528"/>
                  </a:lnTo>
                  <a:cubicBezTo>
                    <a:pt x="830580" y="3570798"/>
                    <a:pt x="805180" y="3572068"/>
                    <a:pt x="778510" y="3573338"/>
                  </a:cubicBezTo>
                  <a:lnTo>
                    <a:pt x="778510" y="3568258"/>
                  </a:lnTo>
                  <a:cubicBezTo>
                    <a:pt x="754380" y="3566988"/>
                    <a:pt x="734060" y="3568258"/>
                    <a:pt x="713740" y="3570798"/>
                  </a:cubicBezTo>
                  <a:cubicBezTo>
                    <a:pt x="687070" y="3573338"/>
                    <a:pt x="660400" y="3575878"/>
                    <a:pt x="623570" y="3570798"/>
                  </a:cubicBezTo>
                  <a:cubicBezTo>
                    <a:pt x="614680" y="3570798"/>
                    <a:pt x="601980" y="3568258"/>
                    <a:pt x="589280" y="3566988"/>
                  </a:cubicBezTo>
                  <a:cubicBezTo>
                    <a:pt x="561340" y="3563178"/>
                    <a:pt x="551180" y="3561908"/>
                    <a:pt x="546100" y="3566988"/>
                  </a:cubicBezTo>
                  <a:lnTo>
                    <a:pt x="544830" y="3568258"/>
                  </a:lnTo>
                  <a:cubicBezTo>
                    <a:pt x="537210" y="3568258"/>
                    <a:pt x="529590" y="3568258"/>
                    <a:pt x="520700" y="3569528"/>
                  </a:cubicBezTo>
                  <a:cubicBezTo>
                    <a:pt x="497840" y="3570798"/>
                    <a:pt x="474980" y="3572068"/>
                    <a:pt x="448310" y="3568258"/>
                  </a:cubicBezTo>
                  <a:lnTo>
                    <a:pt x="445770" y="3568258"/>
                  </a:lnTo>
                  <a:cubicBezTo>
                    <a:pt x="444500" y="3568258"/>
                    <a:pt x="443230" y="3568258"/>
                    <a:pt x="443230" y="3569528"/>
                  </a:cubicBezTo>
                  <a:lnTo>
                    <a:pt x="429260" y="3566988"/>
                  </a:lnTo>
                  <a:cubicBezTo>
                    <a:pt x="416560" y="3564448"/>
                    <a:pt x="393700" y="3565718"/>
                    <a:pt x="373380" y="3566988"/>
                  </a:cubicBezTo>
                  <a:cubicBezTo>
                    <a:pt x="363220" y="3566988"/>
                    <a:pt x="351790" y="3568258"/>
                    <a:pt x="346710" y="3568258"/>
                  </a:cubicBezTo>
                  <a:lnTo>
                    <a:pt x="345440" y="3563178"/>
                  </a:lnTo>
                  <a:cubicBezTo>
                    <a:pt x="323850" y="3569528"/>
                    <a:pt x="297180" y="3569528"/>
                    <a:pt x="266700" y="3568258"/>
                  </a:cubicBezTo>
                  <a:cubicBezTo>
                    <a:pt x="242570" y="3566988"/>
                    <a:pt x="214630" y="3566988"/>
                    <a:pt x="185420" y="3569528"/>
                  </a:cubicBezTo>
                  <a:lnTo>
                    <a:pt x="189230" y="3564448"/>
                  </a:lnTo>
                  <a:lnTo>
                    <a:pt x="166370" y="3566988"/>
                  </a:lnTo>
                  <a:cubicBezTo>
                    <a:pt x="163830" y="3566988"/>
                    <a:pt x="161290" y="3566988"/>
                    <a:pt x="157480" y="3568258"/>
                  </a:cubicBezTo>
                  <a:lnTo>
                    <a:pt x="156210" y="3561908"/>
                  </a:lnTo>
                  <a:cubicBezTo>
                    <a:pt x="139700" y="3563178"/>
                    <a:pt x="123190" y="3564448"/>
                    <a:pt x="101600" y="3563178"/>
                  </a:cubicBezTo>
                  <a:lnTo>
                    <a:pt x="97790" y="3563178"/>
                  </a:lnTo>
                  <a:lnTo>
                    <a:pt x="87630" y="3561908"/>
                  </a:lnTo>
                  <a:lnTo>
                    <a:pt x="87630" y="3541588"/>
                  </a:lnTo>
                  <a:lnTo>
                    <a:pt x="74930" y="3541588"/>
                  </a:lnTo>
                  <a:lnTo>
                    <a:pt x="74930" y="3535238"/>
                  </a:lnTo>
                  <a:cubicBezTo>
                    <a:pt x="76200" y="3521268"/>
                    <a:pt x="77470" y="3512378"/>
                    <a:pt x="80010" y="3502218"/>
                  </a:cubicBezTo>
                  <a:lnTo>
                    <a:pt x="80010" y="3499678"/>
                  </a:lnTo>
                  <a:cubicBezTo>
                    <a:pt x="85090" y="3475548"/>
                    <a:pt x="88900" y="3448878"/>
                    <a:pt x="87630" y="3379028"/>
                  </a:cubicBezTo>
                  <a:lnTo>
                    <a:pt x="83820" y="3379028"/>
                  </a:lnTo>
                  <a:cubicBezTo>
                    <a:pt x="85090" y="3357438"/>
                    <a:pt x="86360" y="3339658"/>
                    <a:pt x="88900" y="3329498"/>
                  </a:cubicBezTo>
                  <a:cubicBezTo>
                    <a:pt x="88900" y="3281238"/>
                    <a:pt x="87630" y="3278698"/>
                    <a:pt x="81280" y="3278698"/>
                  </a:cubicBezTo>
                  <a:cubicBezTo>
                    <a:pt x="81280" y="3265998"/>
                    <a:pt x="80010" y="3255838"/>
                    <a:pt x="77470" y="3243138"/>
                  </a:cubicBezTo>
                  <a:cubicBezTo>
                    <a:pt x="76200" y="3232978"/>
                    <a:pt x="73660" y="3221548"/>
                    <a:pt x="73660" y="3207578"/>
                  </a:cubicBezTo>
                  <a:lnTo>
                    <a:pt x="78740" y="3207578"/>
                  </a:lnTo>
                  <a:lnTo>
                    <a:pt x="78740" y="3201228"/>
                  </a:lnTo>
                  <a:cubicBezTo>
                    <a:pt x="81280" y="3137728"/>
                    <a:pt x="77470" y="3130108"/>
                    <a:pt x="73660" y="3122488"/>
                  </a:cubicBezTo>
                  <a:cubicBezTo>
                    <a:pt x="72390" y="3119948"/>
                    <a:pt x="71120" y="3116138"/>
                    <a:pt x="69850" y="3105978"/>
                  </a:cubicBezTo>
                  <a:lnTo>
                    <a:pt x="78740" y="3104708"/>
                  </a:lnTo>
                  <a:lnTo>
                    <a:pt x="77470" y="3072958"/>
                  </a:lnTo>
                  <a:lnTo>
                    <a:pt x="86360" y="3086928"/>
                  </a:lnTo>
                  <a:lnTo>
                    <a:pt x="83820" y="3058988"/>
                  </a:lnTo>
                  <a:cubicBezTo>
                    <a:pt x="78740" y="3003108"/>
                    <a:pt x="80010" y="2981518"/>
                    <a:pt x="81280" y="2931988"/>
                  </a:cubicBezTo>
                  <a:lnTo>
                    <a:pt x="82550" y="2909128"/>
                  </a:lnTo>
                  <a:lnTo>
                    <a:pt x="85090" y="2888808"/>
                  </a:lnTo>
                  <a:cubicBezTo>
                    <a:pt x="87630" y="2864678"/>
                    <a:pt x="87630" y="2834198"/>
                    <a:pt x="86360" y="2808798"/>
                  </a:cubicBezTo>
                  <a:lnTo>
                    <a:pt x="88900" y="2808798"/>
                  </a:lnTo>
                  <a:cubicBezTo>
                    <a:pt x="87630" y="2802448"/>
                    <a:pt x="87630" y="2797368"/>
                    <a:pt x="87630" y="2792288"/>
                  </a:cubicBezTo>
                  <a:lnTo>
                    <a:pt x="87630" y="2763093"/>
                  </a:lnTo>
                  <a:lnTo>
                    <a:pt x="83820" y="2763093"/>
                  </a:lnTo>
                  <a:lnTo>
                    <a:pt x="78740" y="2684724"/>
                  </a:lnTo>
                  <a:lnTo>
                    <a:pt x="83820" y="2684724"/>
                  </a:lnTo>
                  <a:cubicBezTo>
                    <a:pt x="83820" y="2677727"/>
                    <a:pt x="83820" y="2672129"/>
                    <a:pt x="82550" y="2665132"/>
                  </a:cubicBezTo>
                  <a:lnTo>
                    <a:pt x="91440" y="2665132"/>
                  </a:lnTo>
                  <a:lnTo>
                    <a:pt x="91440" y="2662333"/>
                  </a:lnTo>
                  <a:lnTo>
                    <a:pt x="86360" y="2550378"/>
                  </a:lnTo>
                  <a:cubicBezTo>
                    <a:pt x="87630" y="2546180"/>
                    <a:pt x="87630" y="2539182"/>
                    <a:pt x="88900" y="2529386"/>
                  </a:cubicBezTo>
                  <a:cubicBezTo>
                    <a:pt x="90170" y="2520990"/>
                    <a:pt x="91440" y="2508395"/>
                    <a:pt x="92710" y="2505596"/>
                  </a:cubicBezTo>
                  <a:lnTo>
                    <a:pt x="93980" y="2505596"/>
                  </a:lnTo>
                  <a:cubicBezTo>
                    <a:pt x="95250" y="2474808"/>
                    <a:pt x="92710" y="2438423"/>
                    <a:pt x="91440" y="2399238"/>
                  </a:cubicBezTo>
                  <a:cubicBezTo>
                    <a:pt x="88900" y="2354456"/>
                    <a:pt x="86360" y="2306875"/>
                    <a:pt x="88900" y="2260694"/>
                  </a:cubicBezTo>
                  <a:lnTo>
                    <a:pt x="88900" y="2257895"/>
                  </a:lnTo>
                  <a:cubicBezTo>
                    <a:pt x="87630" y="2253697"/>
                    <a:pt x="87630" y="2242501"/>
                    <a:pt x="86360" y="2228507"/>
                  </a:cubicBezTo>
                  <a:cubicBezTo>
                    <a:pt x="86360" y="2206115"/>
                    <a:pt x="87630" y="2185124"/>
                    <a:pt x="87630" y="2162733"/>
                  </a:cubicBezTo>
                  <a:cubicBezTo>
                    <a:pt x="88900" y="2108154"/>
                    <a:pt x="91440" y="2050778"/>
                    <a:pt x="86360" y="1980806"/>
                  </a:cubicBezTo>
                  <a:lnTo>
                    <a:pt x="95250" y="1926227"/>
                  </a:lnTo>
                  <a:lnTo>
                    <a:pt x="95250" y="1924828"/>
                  </a:lnTo>
                  <a:cubicBezTo>
                    <a:pt x="95250" y="1903836"/>
                    <a:pt x="93980" y="1896839"/>
                    <a:pt x="87630" y="1895440"/>
                  </a:cubicBezTo>
                  <a:cubicBezTo>
                    <a:pt x="85090" y="1895440"/>
                    <a:pt x="83820" y="1895440"/>
                    <a:pt x="81280" y="1898238"/>
                  </a:cubicBezTo>
                  <a:cubicBezTo>
                    <a:pt x="81280" y="1891241"/>
                    <a:pt x="81280" y="1884244"/>
                    <a:pt x="80010" y="1873049"/>
                  </a:cubicBezTo>
                  <a:cubicBezTo>
                    <a:pt x="78740" y="1843660"/>
                    <a:pt x="80010" y="1832465"/>
                    <a:pt x="80010" y="1826867"/>
                  </a:cubicBezTo>
                  <a:cubicBezTo>
                    <a:pt x="81280" y="1826867"/>
                    <a:pt x="82550" y="1826867"/>
                    <a:pt x="85090" y="1825467"/>
                  </a:cubicBezTo>
                  <a:cubicBezTo>
                    <a:pt x="88900" y="1822669"/>
                    <a:pt x="90170" y="1817071"/>
                    <a:pt x="90170" y="1810074"/>
                  </a:cubicBezTo>
                  <a:lnTo>
                    <a:pt x="90170" y="1808674"/>
                  </a:lnTo>
                  <a:lnTo>
                    <a:pt x="88900" y="1801677"/>
                  </a:lnTo>
                  <a:cubicBezTo>
                    <a:pt x="85090" y="1770889"/>
                    <a:pt x="81280" y="1730306"/>
                    <a:pt x="81280" y="1684124"/>
                  </a:cubicBezTo>
                  <a:lnTo>
                    <a:pt x="82550" y="1684124"/>
                  </a:lnTo>
                  <a:lnTo>
                    <a:pt x="82550" y="1691121"/>
                  </a:lnTo>
                  <a:cubicBezTo>
                    <a:pt x="83820" y="1720510"/>
                    <a:pt x="85090" y="1723308"/>
                    <a:pt x="91440" y="1723308"/>
                  </a:cubicBezTo>
                  <a:cubicBezTo>
                    <a:pt x="99060" y="1723308"/>
                    <a:pt x="99060" y="1717711"/>
                    <a:pt x="101600" y="1692521"/>
                  </a:cubicBezTo>
                  <a:lnTo>
                    <a:pt x="102870" y="1688322"/>
                  </a:lnTo>
                  <a:lnTo>
                    <a:pt x="99060" y="1685524"/>
                  </a:lnTo>
                  <a:cubicBezTo>
                    <a:pt x="92710" y="1677127"/>
                    <a:pt x="92710" y="1614152"/>
                    <a:pt x="92710" y="1566571"/>
                  </a:cubicBezTo>
                  <a:cubicBezTo>
                    <a:pt x="92710" y="1484004"/>
                    <a:pt x="90170" y="1450417"/>
                    <a:pt x="83820" y="1440621"/>
                  </a:cubicBezTo>
                  <a:lnTo>
                    <a:pt x="85090" y="1428026"/>
                  </a:lnTo>
                  <a:lnTo>
                    <a:pt x="87630" y="1428026"/>
                  </a:lnTo>
                  <a:cubicBezTo>
                    <a:pt x="91440" y="1387443"/>
                    <a:pt x="88900" y="1372049"/>
                    <a:pt x="85090" y="1353856"/>
                  </a:cubicBezTo>
                  <a:cubicBezTo>
                    <a:pt x="81280" y="1337063"/>
                    <a:pt x="77470" y="1317470"/>
                    <a:pt x="78740" y="1267091"/>
                  </a:cubicBezTo>
                  <a:cubicBezTo>
                    <a:pt x="80010" y="1248898"/>
                    <a:pt x="80010" y="1236303"/>
                    <a:pt x="81280" y="1230705"/>
                  </a:cubicBezTo>
                  <a:lnTo>
                    <a:pt x="85090" y="1230705"/>
                  </a:lnTo>
                  <a:lnTo>
                    <a:pt x="81280" y="1152337"/>
                  </a:lnTo>
                  <a:lnTo>
                    <a:pt x="81280" y="1148138"/>
                  </a:lnTo>
                  <a:lnTo>
                    <a:pt x="83820" y="1148138"/>
                  </a:lnTo>
                  <a:lnTo>
                    <a:pt x="82550" y="1062772"/>
                  </a:lnTo>
                  <a:lnTo>
                    <a:pt x="87630" y="1072568"/>
                  </a:lnTo>
                  <a:lnTo>
                    <a:pt x="82550" y="1037582"/>
                  </a:lnTo>
                  <a:cubicBezTo>
                    <a:pt x="81280" y="1027786"/>
                    <a:pt x="78740" y="1012393"/>
                    <a:pt x="77470" y="995599"/>
                  </a:cubicBezTo>
                  <a:lnTo>
                    <a:pt x="81280" y="980205"/>
                  </a:lnTo>
                  <a:cubicBezTo>
                    <a:pt x="90170" y="948018"/>
                    <a:pt x="88900" y="932624"/>
                    <a:pt x="87630" y="908834"/>
                  </a:cubicBezTo>
                  <a:cubicBezTo>
                    <a:pt x="86360" y="899038"/>
                    <a:pt x="86360" y="887842"/>
                    <a:pt x="85090" y="87244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26794" y="83820"/>
                    <a:pt x="1084094" y="85090"/>
                    <a:pt x="1269484" y="85090"/>
                  </a:cubicBezTo>
                  <a:lnTo>
                    <a:pt x="1398694" y="85090"/>
                  </a:lnTo>
                  <a:lnTo>
                    <a:pt x="1348134" y="80010"/>
                  </a:lnTo>
                  <a:cubicBezTo>
                    <a:pt x="1381841" y="80010"/>
                    <a:pt x="1404312" y="81280"/>
                    <a:pt x="1432402" y="81280"/>
                  </a:cubicBezTo>
                  <a:cubicBezTo>
                    <a:pt x="1449255" y="81280"/>
                    <a:pt x="1466109" y="82550"/>
                    <a:pt x="1482962" y="82550"/>
                  </a:cubicBezTo>
                  <a:lnTo>
                    <a:pt x="1494198" y="82550"/>
                  </a:lnTo>
                  <a:cubicBezTo>
                    <a:pt x="1511051" y="81280"/>
                    <a:pt x="1533523" y="80010"/>
                    <a:pt x="1544758" y="77470"/>
                  </a:cubicBezTo>
                  <a:lnTo>
                    <a:pt x="1544758" y="78740"/>
                  </a:lnTo>
                  <a:cubicBezTo>
                    <a:pt x="1673969" y="83820"/>
                    <a:pt x="1763855" y="82550"/>
                    <a:pt x="1836887" y="78740"/>
                  </a:cubicBezTo>
                  <a:lnTo>
                    <a:pt x="1848122" y="78740"/>
                  </a:lnTo>
                  <a:cubicBezTo>
                    <a:pt x="2117779" y="78740"/>
                    <a:pt x="2421143" y="78740"/>
                    <a:pt x="2488558" y="86360"/>
                  </a:cubicBezTo>
                  <a:lnTo>
                    <a:pt x="2499793" y="86360"/>
                  </a:lnTo>
                  <a:cubicBezTo>
                    <a:pt x="2600914" y="86360"/>
                    <a:pt x="2623386" y="86360"/>
                    <a:pt x="2629004" y="80010"/>
                  </a:cubicBezTo>
                  <a:lnTo>
                    <a:pt x="2673947" y="80010"/>
                  </a:lnTo>
                  <a:lnTo>
                    <a:pt x="2746979" y="83820"/>
                  </a:lnTo>
                  <a:lnTo>
                    <a:pt x="2814393" y="78740"/>
                  </a:lnTo>
                  <a:cubicBezTo>
                    <a:pt x="2848100" y="78740"/>
                    <a:pt x="2881807" y="78740"/>
                    <a:pt x="2904279" y="80010"/>
                  </a:cubicBezTo>
                  <a:lnTo>
                    <a:pt x="2904279" y="88900"/>
                  </a:lnTo>
                  <a:cubicBezTo>
                    <a:pt x="3044725" y="91440"/>
                    <a:pt x="3252585" y="90170"/>
                    <a:pt x="3404267" y="88900"/>
                  </a:cubicBezTo>
                  <a:cubicBezTo>
                    <a:pt x="3471682" y="88900"/>
                    <a:pt x="3533478" y="87630"/>
                    <a:pt x="3567185" y="87630"/>
                  </a:cubicBezTo>
                  <a:lnTo>
                    <a:pt x="3567185" y="85090"/>
                  </a:lnTo>
                  <a:lnTo>
                    <a:pt x="4027849" y="85090"/>
                  </a:lnTo>
                  <a:lnTo>
                    <a:pt x="4027849" y="87630"/>
                  </a:lnTo>
                  <a:cubicBezTo>
                    <a:pt x="4044702" y="86360"/>
                    <a:pt x="4061556" y="86360"/>
                    <a:pt x="4072792" y="85090"/>
                  </a:cubicBezTo>
                  <a:lnTo>
                    <a:pt x="4224474" y="85090"/>
                  </a:lnTo>
                  <a:cubicBezTo>
                    <a:pt x="4623341" y="85090"/>
                    <a:pt x="5039062" y="85090"/>
                    <a:pt x="5404222" y="81280"/>
                  </a:cubicBezTo>
                  <a:lnTo>
                    <a:pt x="5426694" y="81280"/>
                  </a:lnTo>
                  <a:cubicBezTo>
                    <a:pt x="5466019" y="81280"/>
                    <a:pt x="5499727" y="80010"/>
                    <a:pt x="5539051" y="80010"/>
                  </a:cubicBezTo>
                  <a:lnTo>
                    <a:pt x="5730058" y="77470"/>
                  </a:lnTo>
                  <a:lnTo>
                    <a:pt x="5690733" y="74930"/>
                  </a:lnTo>
                  <a:lnTo>
                    <a:pt x="5775001" y="74930"/>
                  </a:lnTo>
                  <a:cubicBezTo>
                    <a:pt x="5803090" y="78740"/>
                    <a:pt x="5853650" y="81280"/>
                    <a:pt x="5887358" y="83820"/>
                  </a:cubicBezTo>
                  <a:lnTo>
                    <a:pt x="5892976" y="77470"/>
                  </a:lnTo>
                  <a:lnTo>
                    <a:pt x="5898593" y="82550"/>
                  </a:lnTo>
                  <a:cubicBezTo>
                    <a:pt x="5915447" y="81280"/>
                    <a:pt x="6022186" y="82550"/>
                    <a:pt x="6112072" y="82550"/>
                  </a:cubicBezTo>
                  <a:lnTo>
                    <a:pt x="6370494" y="82550"/>
                  </a:lnTo>
                  <a:lnTo>
                    <a:pt x="6370494" y="78740"/>
                  </a:lnTo>
                  <a:cubicBezTo>
                    <a:pt x="6392965" y="78740"/>
                    <a:pt x="6409818" y="78740"/>
                    <a:pt x="6432290" y="77470"/>
                  </a:cubicBezTo>
                  <a:lnTo>
                    <a:pt x="6437908" y="77470"/>
                  </a:lnTo>
                  <a:cubicBezTo>
                    <a:pt x="6499704" y="76200"/>
                    <a:pt x="6567119" y="74930"/>
                    <a:pt x="6645768" y="73660"/>
                  </a:cubicBezTo>
                  <a:cubicBezTo>
                    <a:pt x="6640150" y="74930"/>
                    <a:pt x="6640150" y="76200"/>
                    <a:pt x="6634532" y="77470"/>
                  </a:cubicBezTo>
                  <a:cubicBezTo>
                    <a:pt x="6628914" y="83820"/>
                    <a:pt x="6662622" y="87630"/>
                    <a:pt x="6679475" y="88900"/>
                  </a:cubicBezTo>
                  <a:lnTo>
                    <a:pt x="6690711" y="88900"/>
                  </a:lnTo>
                  <a:cubicBezTo>
                    <a:pt x="6842393" y="90170"/>
                    <a:pt x="6870482" y="88900"/>
                    <a:pt x="6892953" y="85090"/>
                  </a:cubicBezTo>
                  <a:cubicBezTo>
                    <a:pt x="6898571" y="83820"/>
                    <a:pt x="6909807" y="82550"/>
                    <a:pt x="7039018" y="83820"/>
                  </a:cubicBezTo>
                  <a:lnTo>
                    <a:pt x="7050253" y="83820"/>
                  </a:lnTo>
                  <a:cubicBezTo>
                    <a:pt x="7067107" y="82550"/>
                    <a:pt x="7078342" y="81280"/>
                    <a:pt x="7083961" y="80010"/>
                  </a:cubicBezTo>
                  <a:cubicBezTo>
                    <a:pt x="7230025" y="78740"/>
                    <a:pt x="7280586" y="77470"/>
                    <a:pt x="7319911" y="76200"/>
                  </a:cubicBezTo>
                  <a:lnTo>
                    <a:pt x="7460356" y="78740"/>
                  </a:lnTo>
                  <a:cubicBezTo>
                    <a:pt x="7510917" y="80010"/>
                    <a:pt x="7539006" y="80010"/>
                    <a:pt x="7555860" y="81280"/>
                  </a:cubicBezTo>
                  <a:lnTo>
                    <a:pt x="7555860" y="90170"/>
                  </a:lnTo>
                  <a:lnTo>
                    <a:pt x="8224385" y="92710"/>
                  </a:lnTo>
                  <a:lnTo>
                    <a:pt x="8201913" y="91440"/>
                  </a:lnTo>
                  <a:cubicBezTo>
                    <a:pt x="8246856" y="90170"/>
                    <a:pt x="8336742" y="87630"/>
                    <a:pt x="8398538" y="87630"/>
                  </a:cubicBezTo>
                  <a:cubicBezTo>
                    <a:pt x="8533367" y="85090"/>
                    <a:pt x="8589545" y="83820"/>
                    <a:pt x="8609886" y="81280"/>
                  </a:cubicBezTo>
                  <a:lnTo>
                    <a:pt x="8620046" y="81280"/>
                  </a:lnTo>
                  <a:lnTo>
                    <a:pt x="8622586" y="85090"/>
                  </a:lnTo>
                  <a:lnTo>
                    <a:pt x="8622586" y="63500"/>
                  </a:lnTo>
                  <a:lnTo>
                    <a:pt x="8625125" y="63500"/>
                  </a:lnTo>
                  <a:lnTo>
                    <a:pt x="8623856" y="85090"/>
                  </a:lnTo>
                  <a:lnTo>
                    <a:pt x="8627666" y="83820"/>
                  </a:lnTo>
                  <a:cubicBezTo>
                    <a:pt x="8634016" y="82550"/>
                    <a:pt x="8659416" y="81280"/>
                    <a:pt x="8686086" y="80010"/>
                  </a:cubicBezTo>
                  <a:lnTo>
                    <a:pt x="8686086" y="85090"/>
                  </a:lnTo>
                  <a:cubicBezTo>
                    <a:pt x="8710216" y="86360"/>
                    <a:pt x="8730536" y="85090"/>
                    <a:pt x="8750856" y="82550"/>
                  </a:cubicBezTo>
                  <a:cubicBezTo>
                    <a:pt x="8777525" y="80010"/>
                    <a:pt x="8804196" y="77470"/>
                    <a:pt x="8841025" y="82550"/>
                  </a:cubicBezTo>
                  <a:cubicBezTo>
                    <a:pt x="8849916" y="82550"/>
                    <a:pt x="8862616" y="85090"/>
                    <a:pt x="8875316" y="86360"/>
                  </a:cubicBezTo>
                  <a:cubicBezTo>
                    <a:pt x="8903256" y="90170"/>
                    <a:pt x="8913416" y="91440"/>
                    <a:pt x="8918496" y="86360"/>
                  </a:cubicBezTo>
                  <a:lnTo>
                    <a:pt x="8919766" y="85090"/>
                  </a:lnTo>
                  <a:cubicBezTo>
                    <a:pt x="8927386" y="85090"/>
                    <a:pt x="8935006" y="85090"/>
                    <a:pt x="8943896" y="83820"/>
                  </a:cubicBezTo>
                  <a:cubicBezTo>
                    <a:pt x="8966756" y="82550"/>
                    <a:pt x="8989616" y="81280"/>
                    <a:pt x="9016286" y="85090"/>
                  </a:cubicBezTo>
                  <a:lnTo>
                    <a:pt x="9018825" y="85090"/>
                  </a:lnTo>
                  <a:cubicBezTo>
                    <a:pt x="9020096" y="85090"/>
                    <a:pt x="9021366" y="85090"/>
                    <a:pt x="9021366" y="83820"/>
                  </a:cubicBezTo>
                  <a:lnTo>
                    <a:pt x="9035336" y="86360"/>
                  </a:lnTo>
                  <a:cubicBezTo>
                    <a:pt x="9048036" y="88900"/>
                    <a:pt x="9070896" y="87630"/>
                    <a:pt x="9091216" y="86360"/>
                  </a:cubicBezTo>
                  <a:cubicBezTo>
                    <a:pt x="9101375" y="86360"/>
                    <a:pt x="9112806" y="85090"/>
                    <a:pt x="9119156" y="85090"/>
                  </a:cubicBezTo>
                  <a:lnTo>
                    <a:pt x="9120425" y="90170"/>
                  </a:lnTo>
                  <a:cubicBezTo>
                    <a:pt x="9142016" y="83820"/>
                    <a:pt x="9168686" y="83820"/>
                    <a:pt x="9199166" y="85090"/>
                  </a:cubicBezTo>
                  <a:cubicBezTo>
                    <a:pt x="9223296" y="86360"/>
                    <a:pt x="9251236" y="86360"/>
                    <a:pt x="9280446" y="83820"/>
                  </a:cubicBezTo>
                  <a:lnTo>
                    <a:pt x="9276636" y="87630"/>
                  </a:lnTo>
                  <a:lnTo>
                    <a:pt x="9299496" y="85090"/>
                  </a:lnTo>
                  <a:cubicBezTo>
                    <a:pt x="9302036" y="85090"/>
                    <a:pt x="9304576" y="85090"/>
                    <a:pt x="9308386" y="83820"/>
                  </a:cubicBezTo>
                  <a:lnTo>
                    <a:pt x="9309656" y="90170"/>
                  </a:lnTo>
                  <a:cubicBezTo>
                    <a:pt x="9326166" y="88900"/>
                    <a:pt x="9342676" y="87630"/>
                    <a:pt x="9364266" y="88900"/>
                  </a:cubicBezTo>
                  <a:lnTo>
                    <a:pt x="9368076" y="88900"/>
                  </a:lnTo>
                  <a:lnTo>
                    <a:pt x="9378236" y="90170"/>
                  </a:lnTo>
                  <a:lnTo>
                    <a:pt x="9378236" y="109220"/>
                  </a:lnTo>
                  <a:lnTo>
                    <a:pt x="9390936" y="109220"/>
                  </a:lnTo>
                  <a:lnTo>
                    <a:pt x="9390936" y="115570"/>
                  </a:lnTo>
                  <a:cubicBezTo>
                    <a:pt x="9389666" y="129540"/>
                    <a:pt x="9388396" y="138430"/>
                    <a:pt x="9385856" y="148590"/>
                  </a:cubicBezTo>
                  <a:lnTo>
                    <a:pt x="9385856" y="151130"/>
                  </a:lnTo>
                  <a:cubicBezTo>
                    <a:pt x="9380776" y="176530"/>
                    <a:pt x="9376966" y="201930"/>
                    <a:pt x="9378236" y="271780"/>
                  </a:cubicBezTo>
                  <a:lnTo>
                    <a:pt x="9382046" y="271780"/>
                  </a:lnTo>
                  <a:cubicBezTo>
                    <a:pt x="9380776" y="293370"/>
                    <a:pt x="9379506" y="311150"/>
                    <a:pt x="9376966" y="321310"/>
                  </a:cubicBezTo>
                  <a:cubicBezTo>
                    <a:pt x="9376966" y="369570"/>
                    <a:pt x="9378236" y="372110"/>
                    <a:pt x="9384586" y="372110"/>
                  </a:cubicBezTo>
                  <a:cubicBezTo>
                    <a:pt x="9384586" y="384810"/>
                    <a:pt x="9385856" y="394970"/>
                    <a:pt x="9388396" y="407670"/>
                  </a:cubicBezTo>
                  <a:cubicBezTo>
                    <a:pt x="9389666" y="417830"/>
                    <a:pt x="9392206" y="429260"/>
                    <a:pt x="9392206" y="443230"/>
                  </a:cubicBezTo>
                  <a:lnTo>
                    <a:pt x="9387126" y="443230"/>
                  </a:lnTo>
                  <a:lnTo>
                    <a:pt x="9387126" y="449580"/>
                  </a:lnTo>
                  <a:cubicBezTo>
                    <a:pt x="9384586" y="513080"/>
                    <a:pt x="9388396" y="520700"/>
                    <a:pt x="9392206" y="528320"/>
                  </a:cubicBezTo>
                  <a:cubicBezTo>
                    <a:pt x="9393476" y="530860"/>
                    <a:pt x="9394746" y="534670"/>
                    <a:pt x="9396016" y="544830"/>
                  </a:cubicBezTo>
                  <a:lnTo>
                    <a:pt x="9387126" y="546100"/>
                  </a:lnTo>
                  <a:close/>
                  <a:moveTo>
                    <a:pt x="9390936" y="756920"/>
                  </a:moveTo>
                  <a:lnTo>
                    <a:pt x="9388396" y="751840"/>
                  </a:lnTo>
                  <a:lnTo>
                    <a:pt x="9389666" y="745490"/>
                  </a:lnTo>
                  <a:cubicBezTo>
                    <a:pt x="9390936" y="750570"/>
                    <a:pt x="9390936" y="754380"/>
                    <a:pt x="9390936" y="756920"/>
                  </a:cubicBezTo>
                  <a:close/>
                  <a:moveTo>
                    <a:pt x="73660" y="2895158"/>
                  </a:moveTo>
                  <a:lnTo>
                    <a:pt x="76200" y="2900238"/>
                  </a:lnTo>
                  <a:lnTo>
                    <a:pt x="74930" y="2906588"/>
                  </a:lnTo>
                  <a:cubicBezTo>
                    <a:pt x="73660" y="2902778"/>
                    <a:pt x="73660" y="2898968"/>
                    <a:pt x="73660" y="2895158"/>
                  </a:cubicBezTo>
                  <a:close/>
                  <a:moveTo>
                    <a:pt x="9426496" y="628650"/>
                  </a:moveTo>
                  <a:lnTo>
                    <a:pt x="9426496" y="619760"/>
                  </a:lnTo>
                  <a:cubicBezTo>
                    <a:pt x="9426496" y="623570"/>
                    <a:pt x="9427766" y="626110"/>
                    <a:pt x="9427766" y="628650"/>
                  </a:cubicBezTo>
                  <a:lnTo>
                    <a:pt x="9426496" y="628650"/>
                  </a:lnTo>
                  <a:close/>
                  <a:moveTo>
                    <a:pt x="9455706" y="1367850"/>
                  </a:moveTo>
                  <a:lnTo>
                    <a:pt x="9451896" y="1366451"/>
                  </a:lnTo>
                  <a:cubicBezTo>
                    <a:pt x="9453166" y="1366451"/>
                    <a:pt x="9454436" y="1367850"/>
                    <a:pt x="9455706" y="136785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 name="Google Shape;567;p17"/>
            <p:cNvSpPr/>
            <p:nvPr/>
          </p:nvSpPr>
          <p:spPr>
            <a:xfrm>
              <a:off x="1017755" y="1957871"/>
              <a:ext cx="19431930" cy="7183607"/>
            </a:xfrm>
            <a:prstGeom prst="rect">
              <a:avLst/>
            </a:pr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 name="Google Shape;568;p17"/>
            <p:cNvSpPr/>
            <p:nvPr/>
          </p:nvSpPr>
          <p:spPr>
            <a:xfrm>
              <a:off x="0"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0" r="-7450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Google Shape;569;p17"/>
            <p:cNvSpPr/>
            <p:nvPr/>
          </p:nvSpPr>
          <p:spPr>
            <a:xfrm>
              <a:off x="15805523"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7450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70" name="Google Shape;570;p17"/>
          <p:cNvSpPr/>
          <p:nvPr/>
        </p:nvSpPr>
        <p:spPr>
          <a:xfrm rot="1068124">
            <a:off x="3678133" y="1321827"/>
            <a:ext cx="2274793" cy="2281000"/>
          </a:xfrm>
          <a:custGeom>
            <a:rect b="b" l="l" r="r" t="t"/>
            <a:pathLst>
              <a:path extrusionOk="0" h="2281000" w="2274793">
                <a:moveTo>
                  <a:pt x="0" y="0"/>
                </a:moveTo>
                <a:lnTo>
                  <a:pt x="2274793" y="0"/>
                </a:lnTo>
                <a:lnTo>
                  <a:pt x="2274793" y="2281000"/>
                </a:lnTo>
                <a:lnTo>
                  <a:pt x="0" y="22810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 name="Google Shape;571;p17"/>
          <p:cNvSpPr/>
          <p:nvPr/>
        </p:nvSpPr>
        <p:spPr>
          <a:xfrm rot="-425332">
            <a:off x="1825954" y="5070259"/>
            <a:ext cx="2392910" cy="2762378"/>
          </a:xfrm>
          <a:custGeom>
            <a:rect b="b" l="l" r="r" t="t"/>
            <a:pathLst>
              <a:path extrusionOk="0" h="2762378" w="2392910">
                <a:moveTo>
                  <a:pt x="0" y="0"/>
                </a:moveTo>
                <a:lnTo>
                  <a:pt x="2392910" y="0"/>
                </a:lnTo>
                <a:lnTo>
                  <a:pt x="2392910" y="2762379"/>
                </a:lnTo>
                <a:lnTo>
                  <a:pt x="0" y="276237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 name="Google Shape;572;p17"/>
          <p:cNvSpPr txBox="1"/>
          <p:nvPr/>
        </p:nvSpPr>
        <p:spPr>
          <a:xfrm>
            <a:off x="2324729" y="4260103"/>
            <a:ext cx="13655298" cy="1203247"/>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lang="en-US" sz="6999">
                <a:solidFill>
                  <a:srgbClr val="5F1A1F"/>
                </a:solidFill>
                <a:latin typeface="Vollkorn"/>
                <a:ea typeface="Vollkorn"/>
                <a:cs typeface="Vollkorn"/>
                <a:sym typeface="Vollkorn"/>
              </a:rPr>
              <a:t>XIN CẢM ƠN!!!</a:t>
            </a:r>
            <a:endParaRPr/>
          </a:p>
        </p:txBody>
      </p:sp>
      <p:sp>
        <p:nvSpPr>
          <p:cNvPr id="573" name="Google Shape;573;p17"/>
          <p:cNvSpPr/>
          <p:nvPr/>
        </p:nvSpPr>
        <p:spPr>
          <a:xfrm rot="1247283">
            <a:off x="12877263" y="5702851"/>
            <a:ext cx="2427527" cy="2309185"/>
          </a:xfrm>
          <a:custGeom>
            <a:rect b="b" l="l" r="r" t="t"/>
            <a:pathLst>
              <a:path extrusionOk="0" h="2309185" w="2427527">
                <a:moveTo>
                  <a:pt x="0" y="0"/>
                </a:moveTo>
                <a:lnTo>
                  <a:pt x="2427527" y="0"/>
                </a:lnTo>
                <a:lnTo>
                  <a:pt x="2427527" y="2309184"/>
                </a:lnTo>
                <a:lnTo>
                  <a:pt x="0" y="230918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 name="Google Shape;574;p17"/>
          <p:cNvSpPr/>
          <p:nvPr/>
        </p:nvSpPr>
        <p:spPr>
          <a:xfrm>
            <a:off x="13666685" y="1477893"/>
            <a:ext cx="1968867" cy="1968867"/>
          </a:xfrm>
          <a:custGeom>
            <a:rect b="b" l="l" r="r" t="t"/>
            <a:pathLst>
              <a:path extrusionOk="0" h="1968867" w="1968867">
                <a:moveTo>
                  <a:pt x="0" y="0"/>
                </a:moveTo>
                <a:lnTo>
                  <a:pt x="1968867" y="0"/>
                </a:lnTo>
                <a:lnTo>
                  <a:pt x="1968867" y="1968868"/>
                </a:lnTo>
                <a:lnTo>
                  <a:pt x="0" y="196886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Google Shape;575;p17"/>
          <p:cNvSpPr/>
          <p:nvPr/>
        </p:nvSpPr>
        <p:spPr>
          <a:xfrm>
            <a:off x="8247136" y="235520"/>
            <a:ext cx="1810485" cy="793180"/>
          </a:xfrm>
          <a:custGeom>
            <a:rect b="b" l="l" r="r" t="t"/>
            <a:pathLst>
              <a:path extrusionOk="0" h="793180" w="1810485">
                <a:moveTo>
                  <a:pt x="0" y="0"/>
                </a:moveTo>
                <a:lnTo>
                  <a:pt x="1810485" y="0"/>
                </a:lnTo>
                <a:lnTo>
                  <a:pt x="1810485" y="793180"/>
                </a:lnTo>
                <a:lnTo>
                  <a:pt x="0" y="793180"/>
                </a:lnTo>
                <a:lnTo>
                  <a:pt x="0" y="0"/>
                </a:lnTo>
                <a:close/>
              </a:path>
            </a:pathLst>
          </a:custGeom>
          <a:blipFill rotWithShape="1">
            <a:blip r:embed="rId8">
              <a:alphaModFix/>
            </a:blip>
            <a:stretch>
              <a:fillRect b="-10371" l="-2082" r="-3196"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3D0"/>
        </a:solidFill>
      </p:bgPr>
    </p:bg>
    <p:spTree>
      <p:nvGrpSpPr>
        <p:cNvPr id="100" name="Shape 100"/>
        <p:cNvGrpSpPr/>
        <p:nvPr/>
      </p:nvGrpSpPr>
      <p:grpSpPr>
        <a:xfrm>
          <a:off x="0" y="0"/>
          <a:ext cx="0" cy="0"/>
          <a:chOff x="0" y="0"/>
          <a:chExt cx="0" cy="0"/>
        </a:xfrm>
      </p:grpSpPr>
      <p:grpSp>
        <p:nvGrpSpPr>
          <p:cNvPr id="101" name="Google Shape;101;p2"/>
          <p:cNvGrpSpPr/>
          <p:nvPr/>
        </p:nvGrpSpPr>
        <p:grpSpPr>
          <a:xfrm>
            <a:off x="1005194" y="2849558"/>
            <a:ext cx="16277654" cy="4587883"/>
            <a:chOff x="0" y="0"/>
            <a:chExt cx="21703540" cy="6117178"/>
          </a:xfrm>
        </p:grpSpPr>
        <p:sp>
          <p:nvSpPr>
            <p:cNvPr id="102" name="Google Shape;102;p2"/>
            <p:cNvSpPr/>
            <p:nvPr/>
          </p:nvSpPr>
          <p:spPr>
            <a:xfrm>
              <a:off x="625104" y="0"/>
              <a:ext cx="20390592" cy="6117178"/>
            </a:xfrm>
            <a:custGeom>
              <a:rect b="b" l="l" r="r" t="t"/>
              <a:pathLst>
                <a:path extrusionOk="0" h="6117178" w="20390592">
                  <a:moveTo>
                    <a:pt x="0" y="0"/>
                  </a:moveTo>
                  <a:lnTo>
                    <a:pt x="20390592" y="0"/>
                  </a:lnTo>
                  <a:lnTo>
                    <a:pt x="20390592" y="6117178"/>
                  </a:lnTo>
                  <a:lnTo>
                    <a:pt x="0" y="611717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03" name="Google Shape;103;p2"/>
            <p:cNvSpPr txBox="1"/>
            <p:nvPr/>
          </p:nvSpPr>
          <p:spPr>
            <a:xfrm>
              <a:off x="2176168" y="2306166"/>
              <a:ext cx="17288400" cy="1231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6000">
                  <a:solidFill>
                    <a:srgbClr val="FFFE1F"/>
                  </a:solidFill>
                  <a:latin typeface="Vollkorn"/>
                  <a:ea typeface="Vollkorn"/>
                  <a:cs typeface="Vollkorn"/>
                  <a:sym typeface="Vollkorn"/>
                </a:rPr>
                <a:t>Chương 1</a:t>
              </a:r>
              <a:endParaRPr i="1"/>
            </a:p>
          </p:txBody>
        </p:sp>
        <p:sp>
          <p:nvSpPr>
            <p:cNvPr id="104" name="Google Shape;104;p2"/>
            <p:cNvSpPr txBox="1"/>
            <p:nvPr/>
          </p:nvSpPr>
          <p:spPr>
            <a:xfrm>
              <a:off x="0" y="2391891"/>
              <a:ext cx="6825600" cy="1621500"/>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b="1" i="1" lang="en-US" sz="2079">
                  <a:solidFill>
                    <a:srgbClr val="000000"/>
                  </a:solidFill>
                  <a:latin typeface="Vollkorn"/>
                  <a:ea typeface="Vollkorn"/>
                  <a:cs typeface="Vollkorn"/>
                  <a:sym typeface="Vollkorn"/>
                </a:rPr>
                <a:t>Đảng Cộng sản Việt Nam ra đời &amp; </a:t>
              </a:r>
              <a:endParaRPr i="1"/>
            </a:p>
            <a:p>
              <a:pPr indent="0" lvl="0" marL="0" marR="0" rtl="0" algn="ctr">
                <a:lnSpc>
                  <a:spcPct val="140019"/>
                </a:lnSpc>
                <a:spcBef>
                  <a:spcPts val="0"/>
                </a:spcBef>
                <a:spcAft>
                  <a:spcPts val="0"/>
                </a:spcAft>
                <a:buNone/>
              </a:pPr>
              <a:r>
                <a:rPr b="1" i="1" lang="en-US" sz="2079">
                  <a:solidFill>
                    <a:srgbClr val="000000"/>
                  </a:solidFill>
                  <a:latin typeface="Vollkorn"/>
                  <a:ea typeface="Vollkorn"/>
                  <a:cs typeface="Vollkorn"/>
                  <a:sym typeface="Vollkorn"/>
                </a:rPr>
                <a:t>Cương lĩnh chính trị đầu tiên </a:t>
              </a:r>
              <a:endParaRPr i="1"/>
            </a:p>
            <a:p>
              <a:pPr indent="0" lvl="0" marL="0" marR="0" rtl="0" algn="ctr">
                <a:lnSpc>
                  <a:spcPct val="140019"/>
                </a:lnSpc>
                <a:spcBef>
                  <a:spcPts val="0"/>
                </a:spcBef>
                <a:spcAft>
                  <a:spcPts val="0"/>
                </a:spcAft>
                <a:buNone/>
              </a:pPr>
              <a:r>
                <a:rPr b="1" i="1" lang="en-US" sz="2079">
                  <a:solidFill>
                    <a:srgbClr val="000000"/>
                  </a:solidFill>
                  <a:latin typeface="Vollkorn"/>
                  <a:ea typeface="Vollkorn"/>
                  <a:cs typeface="Vollkorn"/>
                  <a:sym typeface="Vollkorn"/>
                </a:rPr>
                <a:t>của Đảng (2/1930)</a:t>
              </a:r>
              <a:endParaRPr i="1"/>
            </a:p>
          </p:txBody>
        </p:sp>
        <p:sp>
          <p:nvSpPr>
            <p:cNvPr id="105" name="Google Shape;105;p2"/>
            <p:cNvSpPr txBox="1"/>
            <p:nvPr/>
          </p:nvSpPr>
          <p:spPr>
            <a:xfrm>
              <a:off x="14877940" y="2281032"/>
              <a:ext cx="6825600" cy="17775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1" i="1" lang="en-US" sz="2279">
                  <a:solidFill>
                    <a:srgbClr val="000000"/>
                  </a:solidFill>
                  <a:latin typeface="Vollkorn"/>
                  <a:ea typeface="Vollkorn"/>
                  <a:cs typeface="Vollkorn"/>
                  <a:sym typeface="Vollkorn"/>
                </a:rPr>
                <a:t>Lãnh đạo quá trình đấu tranh </a:t>
              </a:r>
              <a:endParaRPr i="1"/>
            </a:p>
            <a:p>
              <a:pPr indent="0" lvl="0" marL="0" marR="0" rtl="0" algn="ctr">
                <a:lnSpc>
                  <a:spcPct val="140017"/>
                </a:lnSpc>
                <a:spcBef>
                  <a:spcPts val="0"/>
                </a:spcBef>
                <a:spcAft>
                  <a:spcPts val="0"/>
                </a:spcAft>
                <a:buNone/>
              </a:pPr>
              <a:r>
                <a:rPr b="1" i="1" lang="en-US" sz="2279">
                  <a:solidFill>
                    <a:srgbClr val="000000"/>
                  </a:solidFill>
                  <a:latin typeface="Vollkorn"/>
                  <a:ea typeface="Vollkorn"/>
                  <a:cs typeface="Vollkorn"/>
                  <a:sym typeface="Vollkorn"/>
                </a:rPr>
                <a:t>giành chính quyền </a:t>
              </a:r>
              <a:endParaRPr i="1"/>
            </a:p>
            <a:p>
              <a:pPr indent="0" lvl="0" marL="0" marR="0" rtl="0" algn="ctr">
                <a:lnSpc>
                  <a:spcPct val="140017"/>
                </a:lnSpc>
                <a:spcBef>
                  <a:spcPts val="0"/>
                </a:spcBef>
                <a:spcAft>
                  <a:spcPts val="0"/>
                </a:spcAft>
                <a:buNone/>
              </a:pPr>
              <a:r>
                <a:rPr b="1" i="1" lang="en-US" sz="2279">
                  <a:solidFill>
                    <a:srgbClr val="000000"/>
                  </a:solidFill>
                  <a:latin typeface="Vollkorn"/>
                  <a:ea typeface="Vollkorn"/>
                  <a:cs typeface="Vollkorn"/>
                  <a:sym typeface="Vollkorn"/>
                </a:rPr>
                <a:t>(1930 - 1945)</a:t>
              </a:r>
              <a:endParaRPr i="1"/>
            </a:p>
          </p:txBody>
        </p:sp>
      </p:grpSp>
      <p:sp>
        <p:nvSpPr>
          <p:cNvPr id="106" name="Google Shape;106;p2"/>
          <p:cNvSpPr txBox="1"/>
          <p:nvPr/>
        </p:nvSpPr>
        <p:spPr>
          <a:xfrm>
            <a:off x="2315982" y="1807692"/>
            <a:ext cx="2544600" cy="520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Bối cảnh lịch sử</a:t>
            </a:r>
            <a:endParaRPr i="1"/>
          </a:p>
        </p:txBody>
      </p:sp>
      <p:sp>
        <p:nvSpPr>
          <p:cNvPr id="107" name="Google Shape;107;p2"/>
          <p:cNvSpPr txBox="1"/>
          <p:nvPr/>
        </p:nvSpPr>
        <p:spPr>
          <a:xfrm>
            <a:off x="0" y="2624710"/>
            <a:ext cx="71766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Nguyễn Ái Quốc chuẩn bị các điều kiện để thành lập Đảng</a:t>
            </a:r>
            <a:endParaRPr i="1"/>
          </a:p>
        </p:txBody>
      </p:sp>
      <p:sp>
        <p:nvSpPr>
          <p:cNvPr id="108" name="Google Shape;108;p2"/>
          <p:cNvSpPr txBox="1"/>
          <p:nvPr/>
        </p:nvSpPr>
        <p:spPr>
          <a:xfrm>
            <a:off x="0" y="6658195"/>
            <a:ext cx="7176600" cy="12114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i="1" lang="en-US" sz="3279">
                <a:solidFill>
                  <a:srgbClr val="000000"/>
                </a:solidFill>
                <a:latin typeface="Vollkorn"/>
                <a:ea typeface="Vollkorn"/>
                <a:cs typeface="Vollkorn"/>
                <a:sym typeface="Vollkorn"/>
              </a:rPr>
              <a:t>Thành lập Đảng Cộng sản Việt Nam và Cương lĩnh chính trị đầu tiên của Đảng</a:t>
            </a:r>
            <a:endParaRPr i="1"/>
          </a:p>
        </p:txBody>
      </p:sp>
      <p:sp>
        <p:nvSpPr>
          <p:cNvPr id="109" name="Google Shape;109;p2"/>
          <p:cNvSpPr txBox="1"/>
          <p:nvPr/>
        </p:nvSpPr>
        <p:spPr>
          <a:xfrm>
            <a:off x="939911" y="8077310"/>
            <a:ext cx="5296800" cy="12114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i="1" lang="en-US" sz="3279">
                <a:solidFill>
                  <a:srgbClr val="000000"/>
                </a:solidFill>
                <a:latin typeface="Vollkorn"/>
                <a:ea typeface="Vollkorn"/>
                <a:cs typeface="Vollkorn"/>
                <a:sym typeface="Vollkorn"/>
              </a:rPr>
              <a:t>Ý nghĩa lịch sử của việc thành lập </a:t>
            </a:r>
            <a:endParaRPr i="1"/>
          </a:p>
          <a:p>
            <a:pPr indent="0" lvl="0" marL="0" marR="0" rtl="0" algn="ctr">
              <a:lnSpc>
                <a:spcPct val="140012"/>
              </a:lnSpc>
              <a:spcBef>
                <a:spcPts val="0"/>
              </a:spcBef>
              <a:spcAft>
                <a:spcPts val="0"/>
              </a:spcAft>
              <a:buNone/>
            </a:pPr>
            <a:r>
              <a:rPr i="1" lang="en-US" sz="3279">
                <a:solidFill>
                  <a:srgbClr val="000000"/>
                </a:solidFill>
                <a:latin typeface="Vollkorn"/>
                <a:ea typeface="Vollkorn"/>
                <a:cs typeface="Vollkorn"/>
                <a:sym typeface="Vollkorn"/>
              </a:rPr>
              <a:t>Đảng Cộng sản Việt Nam </a:t>
            </a:r>
            <a:endParaRPr i="1"/>
          </a:p>
        </p:txBody>
      </p:sp>
      <p:sp>
        <p:nvSpPr>
          <p:cNvPr id="110" name="Google Shape;110;p2"/>
          <p:cNvSpPr txBox="1"/>
          <p:nvPr/>
        </p:nvSpPr>
        <p:spPr>
          <a:xfrm>
            <a:off x="11601325" y="1507654"/>
            <a:ext cx="62409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Phong trào cách mạng 1930 - 1931 và </a:t>
            </a:r>
            <a:endParaRPr i="1"/>
          </a:p>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khôi phục phong trào 1932 - 1935</a:t>
            </a:r>
            <a:endParaRPr i="1"/>
          </a:p>
        </p:txBody>
      </p:sp>
      <p:sp>
        <p:nvSpPr>
          <p:cNvPr id="111" name="Google Shape;111;p2"/>
          <p:cNvSpPr txBox="1"/>
          <p:nvPr/>
        </p:nvSpPr>
        <p:spPr>
          <a:xfrm>
            <a:off x="12091933" y="3181867"/>
            <a:ext cx="5259900" cy="520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Phong trào dân chủ 1936 - 1939</a:t>
            </a:r>
            <a:endParaRPr i="1"/>
          </a:p>
        </p:txBody>
      </p:sp>
      <p:sp>
        <p:nvSpPr>
          <p:cNvPr id="112" name="Google Shape;112;p2"/>
          <p:cNvSpPr txBox="1"/>
          <p:nvPr/>
        </p:nvSpPr>
        <p:spPr>
          <a:xfrm>
            <a:off x="11869405" y="6648670"/>
            <a:ext cx="57048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1" lang="en-US" sz="3379">
                <a:solidFill>
                  <a:srgbClr val="000000"/>
                </a:solidFill>
                <a:latin typeface="Vollkorn"/>
                <a:ea typeface="Vollkorn"/>
                <a:cs typeface="Vollkorn"/>
                <a:sym typeface="Vollkorn"/>
              </a:rPr>
              <a:t>Phong trào giải phóng dân tộc</a:t>
            </a:r>
            <a:endParaRPr i="1"/>
          </a:p>
          <a:p>
            <a:pPr indent="0" lvl="0" marL="0" marR="0" rtl="0" algn="ctr">
              <a:lnSpc>
                <a:spcPct val="140011"/>
              </a:lnSpc>
              <a:spcBef>
                <a:spcPts val="0"/>
              </a:spcBef>
              <a:spcAft>
                <a:spcPts val="0"/>
              </a:spcAft>
              <a:buNone/>
            </a:pPr>
            <a:r>
              <a:rPr b="1" i="1" lang="en-US" sz="3379">
                <a:solidFill>
                  <a:srgbClr val="000000"/>
                </a:solidFill>
                <a:latin typeface="Vollkorn"/>
                <a:ea typeface="Vollkorn"/>
                <a:cs typeface="Vollkorn"/>
                <a:sym typeface="Vollkorn"/>
              </a:rPr>
              <a:t>1939 - 1945</a:t>
            </a:r>
            <a:endParaRPr i="1"/>
          </a:p>
        </p:txBody>
      </p:sp>
      <p:sp>
        <p:nvSpPr>
          <p:cNvPr id="113" name="Google Shape;113;p2"/>
          <p:cNvSpPr txBox="1"/>
          <p:nvPr/>
        </p:nvSpPr>
        <p:spPr>
          <a:xfrm>
            <a:off x="11155689" y="8067785"/>
            <a:ext cx="71322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Tính chất, ý nghĩa và bài học kinh nghiệm của Cách mạng Tháng Tám 1945</a:t>
            </a:r>
            <a:endParaRPr i="1"/>
          </a:p>
        </p:txBody>
      </p:sp>
      <p:sp>
        <p:nvSpPr>
          <p:cNvPr id="114" name="Google Shape;114;p2"/>
          <p:cNvSpPr/>
          <p:nvPr/>
        </p:nvSpPr>
        <p:spPr>
          <a:xfrm>
            <a:off x="8330681" y="47838"/>
            <a:ext cx="1626638" cy="703461"/>
          </a:xfrm>
          <a:custGeom>
            <a:rect b="b" l="l" r="r" t="t"/>
            <a:pathLst>
              <a:path extrusionOk="0" h="703461" w="1626638">
                <a:moveTo>
                  <a:pt x="0" y="0"/>
                </a:moveTo>
                <a:lnTo>
                  <a:pt x="1626638" y="0"/>
                </a:lnTo>
                <a:lnTo>
                  <a:pt x="1626638" y="703461"/>
                </a:lnTo>
                <a:lnTo>
                  <a:pt x="0" y="703461"/>
                </a:lnTo>
                <a:lnTo>
                  <a:pt x="0" y="0"/>
                </a:lnTo>
                <a:close/>
              </a:path>
            </a:pathLst>
          </a:custGeom>
          <a:blipFill rotWithShape="1">
            <a:blip r:embed="rId4">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18" name="Shape 118"/>
        <p:cNvGrpSpPr/>
        <p:nvPr/>
      </p:nvGrpSpPr>
      <p:grpSpPr>
        <a:xfrm>
          <a:off x="0" y="0"/>
          <a:ext cx="0" cy="0"/>
          <a:chOff x="0" y="0"/>
          <a:chExt cx="0" cy="0"/>
        </a:xfrm>
      </p:grpSpPr>
      <p:sp>
        <p:nvSpPr>
          <p:cNvPr id="119" name="Google Shape;119;p3"/>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0" name="Google Shape;120;p3"/>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1" name="Google Shape;121;p3"/>
          <p:cNvGrpSpPr/>
          <p:nvPr/>
        </p:nvGrpSpPr>
        <p:grpSpPr>
          <a:xfrm>
            <a:off x="1448611" y="1771068"/>
            <a:ext cx="3232383" cy="1355818"/>
            <a:chOff x="0" y="0"/>
            <a:chExt cx="4309845" cy="1807759"/>
          </a:xfrm>
        </p:grpSpPr>
        <p:sp>
          <p:nvSpPr>
            <p:cNvPr id="122" name="Google Shape;122;p3"/>
            <p:cNvSpPr/>
            <p:nvPr/>
          </p:nvSpPr>
          <p:spPr>
            <a:xfrm flipH="1">
              <a:off x="0" y="0"/>
              <a:ext cx="4309845" cy="1734713"/>
            </a:xfrm>
            <a:custGeom>
              <a:rect b="b" l="l" r="r" t="t"/>
              <a:pathLst>
                <a:path extrusionOk="0" h="1734713" w="4309845">
                  <a:moveTo>
                    <a:pt x="4309845" y="0"/>
                  </a:moveTo>
                  <a:lnTo>
                    <a:pt x="0" y="0"/>
                  </a:lnTo>
                  <a:lnTo>
                    <a:pt x="0" y="1734713"/>
                  </a:lnTo>
                  <a:lnTo>
                    <a:pt x="4309845" y="1734713"/>
                  </a:lnTo>
                  <a:lnTo>
                    <a:pt x="4309845"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3" name="Google Shape;123;p3"/>
            <p:cNvSpPr txBox="1"/>
            <p:nvPr/>
          </p:nvSpPr>
          <p:spPr>
            <a:xfrm>
              <a:off x="0" y="34159"/>
              <a:ext cx="4309800" cy="17736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i="1" lang="en-US" sz="2274">
                  <a:solidFill>
                    <a:srgbClr val="000000"/>
                  </a:solidFill>
                  <a:latin typeface="Vollkorn"/>
                  <a:ea typeface="Vollkorn"/>
                  <a:cs typeface="Vollkorn"/>
                  <a:sym typeface="Vollkorn"/>
                </a:rPr>
                <a:t>Bối cảnh lịch sử và</a:t>
              </a:r>
              <a:endParaRPr i="1"/>
            </a:p>
            <a:p>
              <a:pPr indent="0" lvl="0" marL="0" marR="0" rtl="0" algn="ctr">
                <a:lnSpc>
                  <a:spcPct val="140017"/>
                </a:lnSpc>
                <a:spcBef>
                  <a:spcPts val="0"/>
                </a:spcBef>
                <a:spcAft>
                  <a:spcPts val="0"/>
                </a:spcAft>
                <a:buNone/>
              </a:pPr>
              <a:r>
                <a:rPr i="1" lang="en-US" sz="2274">
                  <a:solidFill>
                    <a:srgbClr val="000000"/>
                  </a:solidFill>
                  <a:latin typeface="Vollkorn"/>
                  <a:ea typeface="Vollkorn"/>
                  <a:cs typeface="Vollkorn"/>
                  <a:sym typeface="Vollkorn"/>
                </a:rPr>
                <a:t> chủ trương chiến lược mới của Đảng</a:t>
              </a:r>
              <a:endParaRPr i="1"/>
            </a:p>
          </p:txBody>
        </p:sp>
      </p:grpSp>
      <p:sp>
        <p:nvSpPr>
          <p:cNvPr id="124" name="Google Shape;124;p3"/>
          <p:cNvSpPr/>
          <p:nvPr/>
        </p:nvSpPr>
        <p:spPr>
          <a:xfrm>
            <a:off x="709709" y="3494707"/>
            <a:ext cx="2489917" cy="2511896"/>
          </a:xfrm>
          <a:custGeom>
            <a:rect b="b" l="l" r="r" t="t"/>
            <a:pathLst>
              <a:path extrusionOk="0" h="2511896" w="2489917">
                <a:moveTo>
                  <a:pt x="0" y="0"/>
                </a:moveTo>
                <a:lnTo>
                  <a:pt x="2489917" y="0"/>
                </a:lnTo>
                <a:lnTo>
                  <a:pt x="2489917" y="2511896"/>
                </a:lnTo>
                <a:lnTo>
                  <a:pt x="0" y="251189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5" name="Google Shape;125;p3"/>
          <p:cNvSpPr/>
          <p:nvPr/>
        </p:nvSpPr>
        <p:spPr>
          <a:xfrm flipH="1">
            <a:off x="2775094" y="5328048"/>
            <a:ext cx="2551643" cy="2194413"/>
          </a:xfrm>
          <a:custGeom>
            <a:rect b="b" l="l" r="r" t="t"/>
            <a:pathLst>
              <a:path extrusionOk="0" h="2194413" w="2551643">
                <a:moveTo>
                  <a:pt x="2551643" y="0"/>
                </a:moveTo>
                <a:lnTo>
                  <a:pt x="0" y="0"/>
                </a:lnTo>
                <a:lnTo>
                  <a:pt x="0" y="2194413"/>
                </a:lnTo>
                <a:lnTo>
                  <a:pt x="2551643" y="2194413"/>
                </a:lnTo>
                <a:lnTo>
                  <a:pt x="2551643"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6" name="Google Shape;126;p3"/>
          <p:cNvSpPr/>
          <p:nvPr/>
        </p:nvSpPr>
        <p:spPr>
          <a:xfrm>
            <a:off x="4960093" y="5158194"/>
            <a:ext cx="2495326" cy="2495326"/>
          </a:xfrm>
          <a:custGeom>
            <a:rect b="b" l="l" r="r" t="t"/>
            <a:pathLst>
              <a:path extrusionOk="0" h="812800" w="812800">
                <a:moveTo>
                  <a:pt x="96180" y="0"/>
                </a:moveTo>
                <a:lnTo>
                  <a:pt x="716620" y="0"/>
                </a:lnTo>
                <a:cubicBezTo>
                  <a:pt x="742129" y="0"/>
                  <a:pt x="766592" y="10133"/>
                  <a:pt x="784630" y="28170"/>
                </a:cubicBezTo>
                <a:cubicBezTo>
                  <a:pt x="802667" y="46208"/>
                  <a:pt x="812800" y="70671"/>
                  <a:pt x="812800" y="96180"/>
                </a:cubicBezTo>
                <a:lnTo>
                  <a:pt x="812800" y="716620"/>
                </a:lnTo>
                <a:cubicBezTo>
                  <a:pt x="812800" y="742129"/>
                  <a:pt x="802667" y="766592"/>
                  <a:pt x="784630" y="784630"/>
                </a:cubicBezTo>
                <a:cubicBezTo>
                  <a:pt x="766592" y="802667"/>
                  <a:pt x="742129" y="812800"/>
                  <a:pt x="716620" y="812800"/>
                </a:cubicBezTo>
                <a:lnTo>
                  <a:pt x="96180" y="812800"/>
                </a:lnTo>
                <a:cubicBezTo>
                  <a:pt x="70671" y="812800"/>
                  <a:pt x="46208" y="802667"/>
                  <a:pt x="28170" y="784630"/>
                </a:cubicBezTo>
                <a:cubicBezTo>
                  <a:pt x="10133" y="766592"/>
                  <a:pt x="0" y="742129"/>
                  <a:pt x="0" y="716620"/>
                </a:cubicBezTo>
                <a:lnTo>
                  <a:pt x="0" y="96180"/>
                </a:lnTo>
                <a:cubicBezTo>
                  <a:pt x="0" y="70671"/>
                  <a:pt x="10133" y="46208"/>
                  <a:pt x="28170" y="28170"/>
                </a:cubicBezTo>
                <a:cubicBezTo>
                  <a:pt x="46208" y="10133"/>
                  <a:pt x="70671" y="0"/>
                  <a:pt x="96180" y="0"/>
                </a:cubicBezTo>
                <a:close/>
              </a:path>
            </a:pathLst>
          </a:custGeom>
          <a:blipFill rotWithShape="1">
            <a:blip r:embed="rId7">
              <a:alphaModFix/>
            </a:blip>
            <a:stretch>
              <a:fillRect b="0" l="-50222" r="-7312" t="0"/>
            </a:stretch>
          </a:blipFill>
          <a:ln cap="rnd" cmpd="sng" w="38100">
            <a:solidFill>
              <a:srgbClr val="FFFE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7" name="Google Shape;127;p3"/>
          <p:cNvSpPr/>
          <p:nvPr/>
        </p:nvSpPr>
        <p:spPr>
          <a:xfrm>
            <a:off x="7849036" y="5158194"/>
            <a:ext cx="3014302" cy="3014302"/>
          </a:xfrm>
          <a:custGeom>
            <a:rect b="b" l="l" r="r" t="t"/>
            <a:pathLst>
              <a:path extrusionOk="0" h="812800" w="812800">
                <a:moveTo>
                  <a:pt x="59073" y="0"/>
                </a:moveTo>
                <a:lnTo>
                  <a:pt x="753727" y="0"/>
                </a:lnTo>
                <a:cubicBezTo>
                  <a:pt x="786352" y="0"/>
                  <a:pt x="812800" y="26448"/>
                  <a:pt x="812800" y="59073"/>
                </a:cubicBezTo>
                <a:lnTo>
                  <a:pt x="812800" y="753727"/>
                </a:lnTo>
                <a:cubicBezTo>
                  <a:pt x="812800" y="786352"/>
                  <a:pt x="786352" y="812800"/>
                  <a:pt x="753727" y="812800"/>
                </a:cubicBezTo>
                <a:lnTo>
                  <a:pt x="59073" y="812800"/>
                </a:lnTo>
                <a:cubicBezTo>
                  <a:pt x="26448" y="812800"/>
                  <a:pt x="0" y="786352"/>
                  <a:pt x="0" y="753727"/>
                </a:cubicBezTo>
                <a:lnTo>
                  <a:pt x="0" y="59073"/>
                </a:lnTo>
                <a:cubicBezTo>
                  <a:pt x="0" y="26448"/>
                  <a:pt x="26448" y="0"/>
                  <a:pt x="59073" y="0"/>
                </a:cubicBezTo>
                <a:close/>
              </a:path>
            </a:pathLst>
          </a:custGeom>
          <a:blipFill rotWithShape="1">
            <a:blip r:embed="rId8">
              <a:alphaModFix/>
            </a:blip>
            <a:stretch>
              <a:fillRect b="0" l="-46671" r="-30463" t="0"/>
            </a:stretch>
          </a:blipFill>
          <a:ln cap="rnd" cmpd="sng" w="38100">
            <a:solidFill>
              <a:srgbClr val="FFFE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8" name="Google Shape;128;p3"/>
          <p:cNvSpPr/>
          <p:nvPr/>
        </p:nvSpPr>
        <p:spPr>
          <a:xfrm>
            <a:off x="12625463" y="5486890"/>
            <a:ext cx="2236129" cy="223612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9">
              <a:alphaModFix/>
            </a:blip>
            <a:stretch>
              <a:fillRect b="0" l="-33330" r="-3333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9" name="Google Shape;129;p3"/>
          <p:cNvSpPr/>
          <p:nvPr/>
        </p:nvSpPr>
        <p:spPr>
          <a:xfrm flipH="1">
            <a:off x="11185454" y="6183635"/>
            <a:ext cx="1117893" cy="963421"/>
          </a:xfrm>
          <a:custGeom>
            <a:rect b="b" l="l" r="r" t="t"/>
            <a:pathLst>
              <a:path extrusionOk="0" h="963421" w="1117893">
                <a:moveTo>
                  <a:pt x="1117893" y="0"/>
                </a:moveTo>
                <a:lnTo>
                  <a:pt x="0" y="0"/>
                </a:lnTo>
                <a:lnTo>
                  <a:pt x="0" y="963421"/>
                </a:lnTo>
                <a:lnTo>
                  <a:pt x="1117893" y="963421"/>
                </a:lnTo>
                <a:lnTo>
                  <a:pt x="1117893"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30" name="Google Shape;130;p3"/>
          <p:cNvSpPr txBox="1"/>
          <p:nvPr/>
        </p:nvSpPr>
        <p:spPr>
          <a:xfrm>
            <a:off x="5326736" y="1287051"/>
            <a:ext cx="77796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giải phóng dân tộc 1939 - 1945</a:t>
            </a:r>
            <a:endParaRPr i="1"/>
          </a:p>
        </p:txBody>
      </p:sp>
      <p:sp>
        <p:nvSpPr>
          <p:cNvPr id="131" name="Google Shape;131;p3"/>
          <p:cNvSpPr/>
          <p:nvPr/>
        </p:nvSpPr>
        <p:spPr>
          <a:xfrm>
            <a:off x="11300347" y="1665690"/>
            <a:ext cx="4886360" cy="3267753"/>
          </a:xfrm>
          <a:custGeom>
            <a:rect b="b" l="l" r="r" t="t"/>
            <a:pathLst>
              <a:path extrusionOk="0" h="3267753" w="4886360">
                <a:moveTo>
                  <a:pt x="0" y="0"/>
                </a:moveTo>
                <a:lnTo>
                  <a:pt x="4886360" y="0"/>
                </a:lnTo>
                <a:lnTo>
                  <a:pt x="4886360" y="3267754"/>
                </a:lnTo>
                <a:lnTo>
                  <a:pt x="0" y="3267754"/>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32" name="Google Shape;132;p3"/>
          <p:cNvSpPr/>
          <p:nvPr/>
        </p:nvSpPr>
        <p:spPr>
          <a:xfrm flipH="1" rot="4148045">
            <a:off x="14210766" y="4549771"/>
            <a:ext cx="2252212" cy="1646162"/>
          </a:xfrm>
          <a:custGeom>
            <a:rect b="b" l="l" r="r" t="t"/>
            <a:pathLst>
              <a:path extrusionOk="0" h="1646162" w="2252212">
                <a:moveTo>
                  <a:pt x="2252212" y="0"/>
                </a:moveTo>
                <a:lnTo>
                  <a:pt x="0" y="0"/>
                </a:lnTo>
                <a:lnTo>
                  <a:pt x="0" y="1646162"/>
                </a:lnTo>
                <a:lnTo>
                  <a:pt x="2252212" y="1646162"/>
                </a:lnTo>
                <a:lnTo>
                  <a:pt x="2252212"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33" name="Google Shape;133;p3"/>
          <p:cNvSpPr txBox="1"/>
          <p:nvPr/>
        </p:nvSpPr>
        <p:spPr>
          <a:xfrm>
            <a:off x="3199626" y="713199"/>
            <a:ext cx="120405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134" name="Google Shape;134;p3"/>
          <p:cNvSpPr txBox="1"/>
          <p:nvPr/>
        </p:nvSpPr>
        <p:spPr>
          <a:xfrm>
            <a:off x="6132115" y="4326306"/>
            <a:ext cx="4281300" cy="474300"/>
          </a:xfrm>
          <a:prstGeom prst="rect">
            <a:avLst/>
          </a:prstGeom>
          <a:noFill/>
          <a:ln>
            <a:noFill/>
          </a:ln>
        </p:spPr>
        <p:txBody>
          <a:bodyPr anchorCtr="0" anchor="t" bIns="0" lIns="0" spcFirstLastPara="1" rIns="0" wrap="square" tIns="0">
            <a:spAutoFit/>
          </a:bodyPr>
          <a:lstStyle/>
          <a:p>
            <a:pPr indent="0" lvl="0" marL="0" marR="0" rtl="0" algn="ctr">
              <a:lnSpc>
                <a:spcPct val="139974"/>
              </a:lnSpc>
              <a:spcBef>
                <a:spcPts val="0"/>
              </a:spcBef>
              <a:spcAft>
                <a:spcPts val="0"/>
              </a:spcAft>
              <a:buNone/>
            </a:pPr>
            <a:r>
              <a:rPr i="1" lang="en-US" sz="3082" u="sng">
                <a:solidFill>
                  <a:srgbClr val="FFFFFF"/>
                </a:solidFill>
                <a:latin typeface="Vollkorn"/>
                <a:ea typeface="Vollkorn"/>
                <a:cs typeface="Vollkorn"/>
                <a:sym typeface="Vollkorn"/>
              </a:rPr>
              <a:t>Các chính phủ Pháp</a:t>
            </a:r>
            <a:endParaRPr i="1"/>
          </a:p>
        </p:txBody>
      </p:sp>
      <p:sp>
        <p:nvSpPr>
          <p:cNvPr id="135" name="Google Shape;135;p3"/>
          <p:cNvSpPr txBox="1"/>
          <p:nvPr/>
        </p:nvSpPr>
        <p:spPr>
          <a:xfrm>
            <a:off x="3542750" y="3418500"/>
            <a:ext cx="6870600" cy="520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FFFE1F"/>
                </a:solidFill>
                <a:latin typeface="Vollkorn"/>
                <a:ea typeface="Vollkorn"/>
                <a:cs typeface="Vollkorn"/>
                <a:sym typeface="Vollkorn"/>
              </a:rPr>
              <a:t>Tháng 9/1939 Thế chiến thứ II bùng nổ</a:t>
            </a:r>
            <a:endParaRPr i="1"/>
          </a:p>
        </p:txBody>
      </p:sp>
      <p:sp>
        <p:nvSpPr>
          <p:cNvPr id="136" name="Google Shape;136;p3"/>
          <p:cNvSpPr txBox="1"/>
          <p:nvPr/>
        </p:nvSpPr>
        <p:spPr>
          <a:xfrm>
            <a:off x="4060993" y="7646818"/>
            <a:ext cx="4281300" cy="1138500"/>
          </a:xfrm>
          <a:prstGeom prst="rect">
            <a:avLst/>
          </a:prstGeom>
          <a:noFill/>
          <a:ln>
            <a:noFill/>
          </a:ln>
        </p:spPr>
        <p:txBody>
          <a:bodyPr anchorCtr="0" anchor="t" bIns="0" lIns="0" spcFirstLastPara="1" rIns="0" wrap="square" tIns="0">
            <a:spAutoFit/>
          </a:bodyPr>
          <a:lstStyle/>
          <a:p>
            <a:pPr indent="0" lvl="0" marL="0" marR="0" rtl="0" algn="ctr">
              <a:lnSpc>
                <a:spcPct val="139974"/>
              </a:lnSpc>
              <a:spcBef>
                <a:spcPts val="0"/>
              </a:spcBef>
              <a:spcAft>
                <a:spcPts val="0"/>
              </a:spcAft>
              <a:buNone/>
            </a:pPr>
            <a:r>
              <a:rPr i="1" lang="en-US" sz="3082">
                <a:solidFill>
                  <a:srgbClr val="FFFFFF"/>
                </a:solidFill>
                <a:latin typeface="Vollkorn"/>
                <a:ea typeface="Vollkorn"/>
                <a:cs typeface="Vollkorn"/>
                <a:sym typeface="Vollkorn"/>
              </a:rPr>
              <a:t>Chính phủ </a:t>
            </a:r>
            <a:endParaRPr i="1"/>
          </a:p>
          <a:p>
            <a:pPr indent="0" lvl="0" marL="0" marR="0" rtl="0" algn="ctr">
              <a:lnSpc>
                <a:spcPct val="139974"/>
              </a:lnSpc>
              <a:spcBef>
                <a:spcPts val="0"/>
              </a:spcBef>
              <a:spcAft>
                <a:spcPts val="0"/>
              </a:spcAft>
              <a:buNone/>
            </a:pPr>
            <a:r>
              <a:rPr i="1" lang="en-US" sz="3082">
                <a:solidFill>
                  <a:srgbClr val="FFFFFF"/>
                </a:solidFill>
                <a:latin typeface="Vollkorn"/>
                <a:ea typeface="Vollkorn"/>
                <a:cs typeface="Vollkorn"/>
                <a:sym typeface="Vollkorn"/>
              </a:rPr>
              <a:t>Daladier</a:t>
            </a:r>
            <a:endParaRPr i="1"/>
          </a:p>
        </p:txBody>
      </p:sp>
      <p:sp>
        <p:nvSpPr>
          <p:cNvPr id="137" name="Google Shape;137;p3"/>
          <p:cNvSpPr txBox="1"/>
          <p:nvPr/>
        </p:nvSpPr>
        <p:spPr>
          <a:xfrm>
            <a:off x="7215552" y="8165794"/>
            <a:ext cx="4281300" cy="1138500"/>
          </a:xfrm>
          <a:prstGeom prst="rect">
            <a:avLst/>
          </a:prstGeom>
          <a:noFill/>
          <a:ln>
            <a:noFill/>
          </a:ln>
        </p:spPr>
        <p:txBody>
          <a:bodyPr anchorCtr="0" anchor="t" bIns="0" lIns="0" spcFirstLastPara="1" rIns="0" wrap="square" tIns="0">
            <a:spAutoFit/>
          </a:bodyPr>
          <a:lstStyle/>
          <a:p>
            <a:pPr indent="0" lvl="0" marL="0" marR="0" rtl="0" algn="ctr">
              <a:lnSpc>
                <a:spcPct val="139974"/>
              </a:lnSpc>
              <a:spcBef>
                <a:spcPts val="0"/>
              </a:spcBef>
              <a:spcAft>
                <a:spcPts val="0"/>
              </a:spcAft>
              <a:buNone/>
            </a:pPr>
            <a:r>
              <a:rPr i="1" lang="en-US" sz="3082">
                <a:solidFill>
                  <a:srgbClr val="FFFFFF"/>
                </a:solidFill>
                <a:latin typeface="Vollkorn"/>
                <a:ea typeface="Vollkorn"/>
                <a:cs typeface="Vollkorn"/>
                <a:sym typeface="Vollkorn"/>
              </a:rPr>
              <a:t>Chính phủ </a:t>
            </a:r>
            <a:endParaRPr i="1"/>
          </a:p>
          <a:p>
            <a:pPr indent="0" lvl="0" marL="0" marR="0" rtl="0" algn="ctr">
              <a:lnSpc>
                <a:spcPct val="139974"/>
              </a:lnSpc>
              <a:spcBef>
                <a:spcPts val="0"/>
              </a:spcBef>
              <a:spcAft>
                <a:spcPts val="0"/>
              </a:spcAft>
              <a:buNone/>
            </a:pPr>
            <a:r>
              <a:rPr i="1" lang="en-US" sz="3082">
                <a:solidFill>
                  <a:srgbClr val="FFFFFF"/>
                </a:solidFill>
                <a:latin typeface="Vollkorn"/>
                <a:ea typeface="Vollkorn"/>
                <a:cs typeface="Vollkorn"/>
                <a:sym typeface="Vollkorn"/>
              </a:rPr>
              <a:t>của Thủ tướng Pétain</a:t>
            </a:r>
            <a:endParaRPr i="1"/>
          </a:p>
        </p:txBody>
      </p:sp>
      <p:sp>
        <p:nvSpPr>
          <p:cNvPr id="138" name="Google Shape;138;p3"/>
          <p:cNvSpPr txBox="1"/>
          <p:nvPr/>
        </p:nvSpPr>
        <p:spPr>
          <a:xfrm>
            <a:off x="2825460" y="4579861"/>
            <a:ext cx="1855500" cy="831300"/>
          </a:xfrm>
          <a:prstGeom prst="rect">
            <a:avLst/>
          </a:prstGeom>
          <a:noFill/>
          <a:ln>
            <a:noFill/>
          </a:ln>
        </p:spPr>
        <p:txBody>
          <a:bodyPr anchorCtr="0" anchor="t" bIns="0" lIns="0" spcFirstLastPara="1" rIns="0" wrap="square" tIns="0">
            <a:spAutoFit/>
          </a:bodyPr>
          <a:lstStyle/>
          <a:p>
            <a:pPr indent="0" lvl="0" marL="0" marR="0" rtl="0" algn="ctr">
              <a:lnSpc>
                <a:spcPct val="140044"/>
              </a:lnSpc>
              <a:spcBef>
                <a:spcPts val="0"/>
              </a:spcBef>
              <a:spcAft>
                <a:spcPts val="0"/>
              </a:spcAft>
              <a:buNone/>
            </a:pPr>
            <a:r>
              <a:rPr i="1" lang="en-US" sz="2250">
                <a:solidFill>
                  <a:srgbClr val="FFFFFF"/>
                </a:solidFill>
                <a:latin typeface="Vollkorn"/>
                <a:ea typeface="Vollkorn"/>
                <a:cs typeface="Vollkorn"/>
                <a:sym typeface="Vollkorn"/>
              </a:rPr>
              <a:t>Đàn áp dân chủ </a:t>
            </a:r>
            <a:endParaRPr i="1"/>
          </a:p>
          <a:p>
            <a:pPr indent="0" lvl="0" marL="0" marR="0" rtl="0" algn="ctr">
              <a:lnSpc>
                <a:spcPct val="140044"/>
              </a:lnSpc>
              <a:spcBef>
                <a:spcPts val="0"/>
              </a:spcBef>
              <a:spcAft>
                <a:spcPts val="0"/>
              </a:spcAft>
              <a:buNone/>
            </a:pPr>
            <a:r>
              <a:rPr i="1" lang="en-US" sz="2250">
                <a:solidFill>
                  <a:srgbClr val="FFFFFF"/>
                </a:solidFill>
                <a:latin typeface="Vollkorn"/>
                <a:ea typeface="Vollkorn"/>
                <a:cs typeface="Vollkorn"/>
                <a:sym typeface="Vollkorn"/>
              </a:rPr>
              <a:t>trong nước</a:t>
            </a:r>
            <a:endParaRPr i="1"/>
          </a:p>
        </p:txBody>
      </p:sp>
      <p:sp>
        <p:nvSpPr>
          <p:cNvPr id="139" name="Google Shape;139;p3"/>
          <p:cNvSpPr txBox="1"/>
          <p:nvPr/>
        </p:nvSpPr>
        <p:spPr>
          <a:xfrm>
            <a:off x="2825460" y="7596370"/>
            <a:ext cx="1855500" cy="831300"/>
          </a:xfrm>
          <a:prstGeom prst="rect">
            <a:avLst/>
          </a:prstGeom>
          <a:noFill/>
          <a:ln>
            <a:noFill/>
          </a:ln>
        </p:spPr>
        <p:txBody>
          <a:bodyPr anchorCtr="0" anchor="t" bIns="0" lIns="0" spcFirstLastPara="1" rIns="0" wrap="square" tIns="0">
            <a:spAutoFit/>
          </a:bodyPr>
          <a:lstStyle/>
          <a:p>
            <a:pPr indent="0" lvl="0" marL="0" marR="0" rtl="0" algn="ctr">
              <a:lnSpc>
                <a:spcPct val="140044"/>
              </a:lnSpc>
              <a:spcBef>
                <a:spcPts val="0"/>
              </a:spcBef>
              <a:spcAft>
                <a:spcPts val="0"/>
              </a:spcAft>
              <a:buNone/>
            </a:pPr>
            <a:r>
              <a:rPr i="1" lang="en-US" sz="2250">
                <a:solidFill>
                  <a:srgbClr val="FFFFFF"/>
                </a:solidFill>
                <a:latin typeface="Vollkorn"/>
                <a:ea typeface="Vollkorn"/>
                <a:cs typeface="Vollkorn"/>
                <a:sym typeface="Vollkorn"/>
              </a:rPr>
              <a:t>Đàn áp phong trào thuộc địa</a:t>
            </a:r>
            <a:endParaRPr i="1"/>
          </a:p>
        </p:txBody>
      </p:sp>
      <p:sp>
        <p:nvSpPr>
          <p:cNvPr id="140" name="Google Shape;140;p3"/>
          <p:cNvSpPr txBox="1"/>
          <p:nvPr/>
        </p:nvSpPr>
        <p:spPr>
          <a:xfrm>
            <a:off x="10863338" y="5390644"/>
            <a:ext cx="1855500" cy="831300"/>
          </a:xfrm>
          <a:prstGeom prst="rect">
            <a:avLst/>
          </a:prstGeom>
          <a:noFill/>
          <a:ln>
            <a:noFill/>
          </a:ln>
        </p:spPr>
        <p:txBody>
          <a:bodyPr anchorCtr="0" anchor="t" bIns="0" lIns="0" spcFirstLastPara="1" rIns="0" wrap="square" tIns="0">
            <a:spAutoFit/>
          </a:bodyPr>
          <a:lstStyle/>
          <a:p>
            <a:pPr indent="0" lvl="0" marL="0" marR="0" rtl="0" algn="ctr">
              <a:lnSpc>
                <a:spcPct val="140044"/>
              </a:lnSpc>
              <a:spcBef>
                <a:spcPts val="0"/>
              </a:spcBef>
              <a:spcAft>
                <a:spcPts val="0"/>
              </a:spcAft>
              <a:buNone/>
            </a:pPr>
            <a:r>
              <a:rPr i="1" lang="en-US" sz="2250">
                <a:solidFill>
                  <a:srgbClr val="FFFFFF"/>
                </a:solidFill>
                <a:latin typeface="Vollkorn"/>
                <a:ea typeface="Vollkorn"/>
                <a:cs typeface="Vollkorn"/>
                <a:sym typeface="Vollkorn"/>
              </a:rPr>
              <a:t>6/1940 Pháp đầu hàng Đức</a:t>
            </a:r>
            <a:endParaRPr i="1"/>
          </a:p>
        </p:txBody>
      </p:sp>
      <p:sp>
        <p:nvSpPr>
          <p:cNvPr id="141" name="Google Shape;141;p3"/>
          <p:cNvSpPr txBox="1"/>
          <p:nvPr/>
        </p:nvSpPr>
        <p:spPr>
          <a:xfrm>
            <a:off x="15724137" y="5187076"/>
            <a:ext cx="1855500" cy="1316400"/>
          </a:xfrm>
          <a:prstGeom prst="rect">
            <a:avLst/>
          </a:prstGeom>
          <a:noFill/>
          <a:ln>
            <a:noFill/>
          </a:ln>
        </p:spPr>
        <p:txBody>
          <a:bodyPr anchorCtr="0" anchor="t" bIns="0" lIns="0" spcFirstLastPara="1" rIns="0" wrap="square" tIns="0">
            <a:spAutoFit/>
          </a:bodyPr>
          <a:lstStyle/>
          <a:p>
            <a:pPr indent="0" lvl="0" marL="0" marR="0" rtl="0" algn="ctr">
              <a:lnSpc>
                <a:spcPct val="140044"/>
              </a:lnSpc>
              <a:spcBef>
                <a:spcPts val="0"/>
              </a:spcBef>
              <a:spcAft>
                <a:spcPts val="0"/>
              </a:spcAft>
              <a:buNone/>
            </a:pPr>
            <a:r>
              <a:rPr i="1" lang="en-US" sz="2250">
                <a:solidFill>
                  <a:srgbClr val="FFFFFF"/>
                </a:solidFill>
                <a:latin typeface="Vollkorn"/>
                <a:ea typeface="Vollkorn"/>
                <a:cs typeface="Vollkorn"/>
                <a:sym typeface="Vollkorn"/>
              </a:rPr>
              <a:t>6/1941</a:t>
            </a:r>
            <a:endParaRPr i="1"/>
          </a:p>
          <a:p>
            <a:pPr indent="0" lvl="0" marL="0" marR="0" rtl="0" algn="ctr">
              <a:lnSpc>
                <a:spcPct val="140044"/>
              </a:lnSpc>
              <a:spcBef>
                <a:spcPts val="0"/>
              </a:spcBef>
              <a:spcAft>
                <a:spcPts val="0"/>
              </a:spcAft>
              <a:buNone/>
            </a:pPr>
            <a:r>
              <a:rPr i="1" lang="en-US" sz="2250">
                <a:solidFill>
                  <a:srgbClr val="FFFFFF"/>
                </a:solidFill>
                <a:latin typeface="Vollkorn"/>
                <a:ea typeface="Vollkorn"/>
                <a:cs typeface="Vollkorn"/>
                <a:sym typeface="Vollkorn"/>
              </a:rPr>
              <a:t>Đức tấn công</a:t>
            </a:r>
            <a:endParaRPr i="1"/>
          </a:p>
          <a:p>
            <a:pPr indent="0" lvl="0" marL="0" marR="0" rtl="0" algn="ctr">
              <a:lnSpc>
                <a:spcPct val="140044"/>
              </a:lnSpc>
              <a:spcBef>
                <a:spcPts val="0"/>
              </a:spcBef>
              <a:spcAft>
                <a:spcPts val="0"/>
              </a:spcAft>
              <a:buNone/>
            </a:pPr>
            <a:r>
              <a:rPr i="1" lang="en-US" sz="2250">
                <a:solidFill>
                  <a:srgbClr val="FFFFFF"/>
                </a:solidFill>
                <a:latin typeface="Vollkorn"/>
                <a:ea typeface="Vollkorn"/>
                <a:cs typeface="Vollkorn"/>
                <a:sym typeface="Vollkorn"/>
              </a:rPr>
              <a:t>Liên Xô</a:t>
            </a:r>
            <a:endParaRPr i="1"/>
          </a:p>
        </p:txBody>
      </p:sp>
      <p:sp>
        <p:nvSpPr>
          <p:cNvPr id="142" name="Google Shape;142;p3"/>
          <p:cNvSpPr/>
          <p:nvPr/>
        </p:nvSpPr>
        <p:spPr>
          <a:xfrm>
            <a:off x="1028700" y="6405857"/>
            <a:ext cx="1710842" cy="2833046"/>
          </a:xfrm>
          <a:custGeom>
            <a:rect b="b" l="l" r="r" t="t"/>
            <a:pathLst>
              <a:path extrusionOk="0" h="2833046" w="1710842">
                <a:moveTo>
                  <a:pt x="0" y="0"/>
                </a:moveTo>
                <a:lnTo>
                  <a:pt x="1710842" y="0"/>
                </a:lnTo>
                <a:lnTo>
                  <a:pt x="1710842" y="2833046"/>
                </a:lnTo>
                <a:lnTo>
                  <a:pt x="0" y="2833046"/>
                </a:lnTo>
                <a:lnTo>
                  <a:pt x="0" y="0"/>
                </a:lnTo>
                <a:close/>
              </a:path>
            </a:pathLst>
          </a:custGeom>
          <a:blipFill rotWithShape="1">
            <a:blip r:embed="rId13">
              <a:alphaModFix/>
            </a:blip>
            <a:stretch>
              <a:fillRect b="0" l="-3842" r="-4866" t="0"/>
            </a:stretch>
          </a:blipFill>
          <a:ln cap="rnd" cmpd="sng" w="38100">
            <a:solidFill>
              <a:srgbClr val="FFFE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46" name="Shape 146"/>
        <p:cNvGrpSpPr/>
        <p:nvPr/>
      </p:nvGrpSpPr>
      <p:grpSpPr>
        <a:xfrm>
          <a:off x="0" y="0"/>
          <a:ext cx="0" cy="0"/>
          <a:chOff x="0" y="0"/>
          <a:chExt cx="0" cy="0"/>
        </a:xfrm>
      </p:grpSpPr>
      <p:sp>
        <p:nvSpPr>
          <p:cNvPr id="147" name="Google Shape;147;p4"/>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48" name="Google Shape;148;p4"/>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49" name="Google Shape;149;p4"/>
          <p:cNvGrpSpPr/>
          <p:nvPr/>
        </p:nvGrpSpPr>
        <p:grpSpPr>
          <a:xfrm>
            <a:off x="1448611" y="1771068"/>
            <a:ext cx="3232383" cy="1355818"/>
            <a:chOff x="0" y="0"/>
            <a:chExt cx="4309845" cy="1807759"/>
          </a:xfrm>
        </p:grpSpPr>
        <p:sp>
          <p:nvSpPr>
            <p:cNvPr id="150" name="Google Shape;150;p4"/>
            <p:cNvSpPr/>
            <p:nvPr/>
          </p:nvSpPr>
          <p:spPr>
            <a:xfrm flipH="1">
              <a:off x="0" y="0"/>
              <a:ext cx="4309845" cy="1734713"/>
            </a:xfrm>
            <a:custGeom>
              <a:rect b="b" l="l" r="r" t="t"/>
              <a:pathLst>
                <a:path extrusionOk="0" h="1734713" w="4309845">
                  <a:moveTo>
                    <a:pt x="4309845" y="0"/>
                  </a:moveTo>
                  <a:lnTo>
                    <a:pt x="0" y="0"/>
                  </a:lnTo>
                  <a:lnTo>
                    <a:pt x="0" y="1734713"/>
                  </a:lnTo>
                  <a:lnTo>
                    <a:pt x="4309845" y="1734713"/>
                  </a:lnTo>
                  <a:lnTo>
                    <a:pt x="4309845"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1" name="Google Shape;151;p4"/>
            <p:cNvSpPr txBox="1"/>
            <p:nvPr/>
          </p:nvSpPr>
          <p:spPr>
            <a:xfrm>
              <a:off x="0" y="34159"/>
              <a:ext cx="4309800" cy="17736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i="1" lang="en-US" sz="2274">
                  <a:solidFill>
                    <a:srgbClr val="000000"/>
                  </a:solidFill>
                  <a:latin typeface="Vollkorn"/>
                  <a:ea typeface="Vollkorn"/>
                  <a:cs typeface="Vollkorn"/>
                  <a:sym typeface="Vollkorn"/>
                </a:rPr>
                <a:t>Bối cảnh lịch sử và</a:t>
              </a:r>
              <a:endParaRPr i="1"/>
            </a:p>
            <a:p>
              <a:pPr indent="0" lvl="0" marL="0" marR="0" rtl="0" algn="ctr">
                <a:lnSpc>
                  <a:spcPct val="140017"/>
                </a:lnSpc>
                <a:spcBef>
                  <a:spcPts val="0"/>
                </a:spcBef>
                <a:spcAft>
                  <a:spcPts val="0"/>
                </a:spcAft>
                <a:buNone/>
              </a:pPr>
              <a:r>
                <a:rPr i="1" lang="en-US" sz="2274">
                  <a:solidFill>
                    <a:srgbClr val="000000"/>
                  </a:solidFill>
                  <a:latin typeface="Vollkorn"/>
                  <a:ea typeface="Vollkorn"/>
                  <a:cs typeface="Vollkorn"/>
                  <a:sym typeface="Vollkorn"/>
                </a:rPr>
                <a:t> chủ trương chiến lược mới của Đảng</a:t>
              </a:r>
              <a:endParaRPr i="1"/>
            </a:p>
          </p:txBody>
        </p:sp>
      </p:grpSp>
      <p:sp>
        <p:nvSpPr>
          <p:cNvPr id="152" name="Google Shape;152;p4"/>
          <p:cNvSpPr/>
          <p:nvPr/>
        </p:nvSpPr>
        <p:spPr>
          <a:xfrm>
            <a:off x="1235133" y="3567403"/>
            <a:ext cx="3659340" cy="6059633"/>
          </a:xfrm>
          <a:custGeom>
            <a:rect b="b" l="l" r="r" t="t"/>
            <a:pathLst>
              <a:path extrusionOk="0" h="6059633" w="3659340">
                <a:moveTo>
                  <a:pt x="0" y="0"/>
                </a:moveTo>
                <a:lnTo>
                  <a:pt x="3659340" y="0"/>
                </a:lnTo>
                <a:lnTo>
                  <a:pt x="3659340" y="6059633"/>
                </a:lnTo>
                <a:lnTo>
                  <a:pt x="0" y="6059633"/>
                </a:lnTo>
                <a:lnTo>
                  <a:pt x="0" y="0"/>
                </a:lnTo>
                <a:close/>
              </a:path>
            </a:pathLst>
          </a:custGeom>
          <a:blipFill rotWithShape="1">
            <a:blip r:embed="rId5">
              <a:alphaModFix/>
            </a:blip>
            <a:stretch>
              <a:fillRect b="0" l="-3842" r="-4866" t="0"/>
            </a:stretch>
          </a:blipFill>
          <a:ln cap="rnd" cmpd="sng" w="38100">
            <a:solidFill>
              <a:srgbClr val="FFFE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3" name="Google Shape;153;p4"/>
          <p:cNvSpPr/>
          <p:nvPr/>
        </p:nvSpPr>
        <p:spPr>
          <a:xfrm>
            <a:off x="9687926" y="4299332"/>
            <a:ext cx="3193419" cy="3193419"/>
          </a:xfrm>
          <a:custGeom>
            <a:rect b="b" l="l" r="r" t="t"/>
            <a:pathLst>
              <a:path extrusionOk="0" h="812800" w="812800">
                <a:moveTo>
                  <a:pt x="55760" y="0"/>
                </a:moveTo>
                <a:lnTo>
                  <a:pt x="757040" y="0"/>
                </a:lnTo>
                <a:cubicBezTo>
                  <a:pt x="771829" y="0"/>
                  <a:pt x="786011" y="5875"/>
                  <a:pt x="796468" y="16332"/>
                </a:cubicBezTo>
                <a:cubicBezTo>
                  <a:pt x="806925" y="26789"/>
                  <a:pt x="812800" y="40971"/>
                  <a:pt x="812800" y="55760"/>
                </a:cubicBezTo>
                <a:lnTo>
                  <a:pt x="812800" y="757040"/>
                </a:lnTo>
                <a:cubicBezTo>
                  <a:pt x="812800" y="771829"/>
                  <a:pt x="806925" y="786011"/>
                  <a:pt x="796468" y="796468"/>
                </a:cubicBezTo>
                <a:cubicBezTo>
                  <a:pt x="786011" y="806925"/>
                  <a:pt x="771829" y="812800"/>
                  <a:pt x="757040" y="812800"/>
                </a:cubicBezTo>
                <a:lnTo>
                  <a:pt x="55760" y="812800"/>
                </a:lnTo>
                <a:cubicBezTo>
                  <a:pt x="40971" y="812800"/>
                  <a:pt x="26789" y="806925"/>
                  <a:pt x="16332" y="796468"/>
                </a:cubicBezTo>
                <a:cubicBezTo>
                  <a:pt x="5875" y="786011"/>
                  <a:pt x="0" y="771829"/>
                  <a:pt x="0" y="757040"/>
                </a:cubicBezTo>
                <a:lnTo>
                  <a:pt x="0" y="55760"/>
                </a:lnTo>
                <a:cubicBezTo>
                  <a:pt x="0" y="40971"/>
                  <a:pt x="5875" y="26789"/>
                  <a:pt x="16332" y="16332"/>
                </a:cubicBezTo>
                <a:cubicBezTo>
                  <a:pt x="26789" y="5875"/>
                  <a:pt x="40971" y="0"/>
                  <a:pt x="55760" y="0"/>
                </a:cubicBezTo>
                <a:close/>
              </a:path>
            </a:pathLst>
          </a:custGeom>
          <a:blipFill rotWithShape="1">
            <a:blip r:embed="rId6">
              <a:alphaModFix/>
            </a:blip>
            <a:stretch>
              <a:fillRect b="0" l="-24590" r="-9733" t="0"/>
            </a:stretch>
          </a:blipFill>
          <a:ln cap="rnd" cmpd="sng" w="38100">
            <a:solidFill>
              <a:srgbClr val="FFFE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4" name="Google Shape;154;p4"/>
          <p:cNvSpPr/>
          <p:nvPr/>
        </p:nvSpPr>
        <p:spPr>
          <a:xfrm>
            <a:off x="14906505" y="4526937"/>
            <a:ext cx="2738209" cy="273820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7">
              <a:alphaModFix/>
            </a:blip>
            <a:stretch>
              <a:fillRect b="0" l="-24827" r="-2482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5" name="Google Shape;155;p4"/>
          <p:cNvSpPr/>
          <p:nvPr/>
        </p:nvSpPr>
        <p:spPr>
          <a:xfrm flipH="1">
            <a:off x="13334978" y="5414331"/>
            <a:ext cx="1117893" cy="963421"/>
          </a:xfrm>
          <a:custGeom>
            <a:rect b="b" l="l" r="r" t="t"/>
            <a:pathLst>
              <a:path extrusionOk="0" h="963421" w="1117893">
                <a:moveTo>
                  <a:pt x="1117893" y="0"/>
                </a:moveTo>
                <a:lnTo>
                  <a:pt x="0" y="0"/>
                </a:lnTo>
                <a:lnTo>
                  <a:pt x="0" y="963420"/>
                </a:lnTo>
                <a:lnTo>
                  <a:pt x="1117893" y="963420"/>
                </a:lnTo>
                <a:lnTo>
                  <a:pt x="1117893"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6" name="Google Shape;156;p4"/>
          <p:cNvSpPr/>
          <p:nvPr/>
        </p:nvSpPr>
        <p:spPr>
          <a:xfrm>
            <a:off x="4980409" y="6411910"/>
            <a:ext cx="1112630" cy="1168115"/>
          </a:xfrm>
          <a:custGeom>
            <a:rect b="b" l="l" r="r" t="t"/>
            <a:pathLst>
              <a:path extrusionOk="0" h="1168115" w="1112630">
                <a:moveTo>
                  <a:pt x="0" y="0"/>
                </a:moveTo>
                <a:lnTo>
                  <a:pt x="1112630" y="0"/>
                </a:lnTo>
                <a:lnTo>
                  <a:pt x="1112630" y="1168115"/>
                </a:lnTo>
                <a:lnTo>
                  <a:pt x="0" y="1168115"/>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7" name="Google Shape;157;p4"/>
          <p:cNvSpPr/>
          <p:nvPr/>
        </p:nvSpPr>
        <p:spPr>
          <a:xfrm flipH="1">
            <a:off x="6578930" y="6345090"/>
            <a:ext cx="1510476" cy="1301755"/>
          </a:xfrm>
          <a:custGeom>
            <a:rect b="b" l="l" r="r" t="t"/>
            <a:pathLst>
              <a:path extrusionOk="0" h="1301755" w="1510476">
                <a:moveTo>
                  <a:pt x="1510475" y="0"/>
                </a:moveTo>
                <a:lnTo>
                  <a:pt x="0" y="0"/>
                </a:lnTo>
                <a:lnTo>
                  <a:pt x="0" y="1301755"/>
                </a:lnTo>
                <a:lnTo>
                  <a:pt x="1510475" y="1301755"/>
                </a:lnTo>
                <a:lnTo>
                  <a:pt x="1510475"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8" name="Google Shape;158;p4"/>
          <p:cNvSpPr txBox="1"/>
          <p:nvPr/>
        </p:nvSpPr>
        <p:spPr>
          <a:xfrm>
            <a:off x="5326736" y="1287051"/>
            <a:ext cx="77241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giải phóng dân tộc 1939 - 1945</a:t>
            </a:r>
            <a:endParaRPr i="1"/>
          </a:p>
        </p:txBody>
      </p:sp>
      <p:sp>
        <p:nvSpPr>
          <p:cNvPr id="159" name="Google Shape;159;p4"/>
          <p:cNvSpPr txBox="1"/>
          <p:nvPr/>
        </p:nvSpPr>
        <p:spPr>
          <a:xfrm>
            <a:off x="3199626" y="713199"/>
            <a:ext cx="120405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160" name="Google Shape;160;p4"/>
          <p:cNvSpPr txBox="1"/>
          <p:nvPr/>
        </p:nvSpPr>
        <p:spPr>
          <a:xfrm>
            <a:off x="9621476" y="3307053"/>
            <a:ext cx="3333900" cy="886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400">
                <a:solidFill>
                  <a:srgbClr val="FFFFFF"/>
                </a:solidFill>
                <a:latin typeface="Vollkorn"/>
                <a:ea typeface="Vollkorn"/>
                <a:cs typeface="Vollkorn"/>
                <a:sym typeface="Vollkorn"/>
              </a:rPr>
              <a:t>Toàn quyền Đông Dương</a:t>
            </a:r>
            <a:endParaRPr i="1"/>
          </a:p>
          <a:p>
            <a:pPr indent="0" lvl="0" marL="0" marR="0" rtl="0" algn="ctr">
              <a:lnSpc>
                <a:spcPct val="140000"/>
              </a:lnSpc>
              <a:spcBef>
                <a:spcPts val="0"/>
              </a:spcBef>
              <a:spcAft>
                <a:spcPts val="0"/>
              </a:spcAft>
              <a:buNone/>
            </a:pPr>
            <a:r>
              <a:rPr b="1" i="1" lang="en-US" sz="2400">
                <a:solidFill>
                  <a:srgbClr val="FFFFFF"/>
                </a:solidFill>
                <a:latin typeface="Vollkorn"/>
                <a:ea typeface="Vollkorn"/>
                <a:cs typeface="Vollkorn"/>
                <a:sym typeface="Vollkorn"/>
              </a:rPr>
              <a:t>Georges Catroux</a:t>
            </a:r>
            <a:endParaRPr i="1"/>
          </a:p>
        </p:txBody>
      </p:sp>
      <p:sp>
        <p:nvSpPr>
          <p:cNvPr id="161" name="Google Shape;161;p4"/>
          <p:cNvSpPr txBox="1"/>
          <p:nvPr/>
        </p:nvSpPr>
        <p:spPr>
          <a:xfrm>
            <a:off x="13050970" y="4614254"/>
            <a:ext cx="1855500" cy="831300"/>
          </a:xfrm>
          <a:prstGeom prst="rect">
            <a:avLst/>
          </a:prstGeom>
          <a:noFill/>
          <a:ln>
            <a:noFill/>
          </a:ln>
        </p:spPr>
        <p:txBody>
          <a:bodyPr anchorCtr="0" anchor="t" bIns="0" lIns="0" spcFirstLastPara="1" rIns="0" wrap="square" tIns="0">
            <a:spAutoFit/>
          </a:bodyPr>
          <a:lstStyle/>
          <a:p>
            <a:pPr indent="0" lvl="0" marL="0" marR="0" rtl="0" algn="ctr">
              <a:lnSpc>
                <a:spcPct val="140044"/>
              </a:lnSpc>
              <a:spcBef>
                <a:spcPts val="0"/>
              </a:spcBef>
              <a:spcAft>
                <a:spcPts val="0"/>
              </a:spcAft>
              <a:buNone/>
            </a:pPr>
            <a:r>
              <a:rPr i="1" lang="en-US" sz="2250">
                <a:solidFill>
                  <a:srgbClr val="FFFFFF"/>
                </a:solidFill>
                <a:latin typeface="Vollkorn"/>
                <a:ea typeface="Vollkorn"/>
                <a:cs typeface="Vollkorn"/>
                <a:sym typeface="Vollkorn"/>
              </a:rPr>
              <a:t>9/1940</a:t>
            </a:r>
            <a:endParaRPr i="1"/>
          </a:p>
          <a:p>
            <a:pPr indent="0" lvl="0" marL="0" marR="0" rtl="0" algn="ctr">
              <a:lnSpc>
                <a:spcPct val="140044"/>
              </a:lnSpc>
              <a:spcBef>
                <a:spcPts val="0"/>
              </a:spcBef>
              <a:spcAft>
                <a:spcPts val="0"/>
              </a:spcAft>
              <a:buNone/>
            </a:pPr>
            <a:r>
              <a:rPr i="1" lang="en-US" sz="2250">
                <a:solidFill>
                  <a:srgbClr val="FFFFFF"/>
                </a:solidFill>
                <a:latin typeface="Vollkorn"/>
                <a:ea typeface="Vollkorn"/>
                <a:cs typeface="Vollkorn"/>
                <a:sym typeface="Vollkorn"/>
              </a:rPr>
              <a:t>đầu hàng Nhật</a:t>
            </a:r>
            <a:endParaRPr i="1"/>
          </a:p>
        </p:txBody>
      </p:sp>
      <p:sp>
        <p:nvSpPr>
          <p:cNvPr id="162" name="Google Shape;162;p4"/>
          <p:cNvSpPr txBox="1"/>
          <p:nvPr/>
        </p:nvSpPr>
        <p:spPr>
          <a:xfrm>
            <a:off x="5975930" y="2843228"/>
            <a:ext cx="2413500" cy="6156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i="1" lang="en-US" sz="3999">
                <a:solidFill>
                  <a:srgbClr val="FFFFFF"/>
                </a:solidFill>
                <a:latin typeface="Vollkorn"/>
                <a:ea typeface="Vollkorn"/>
                <a:cs typeface="Vollkorn"/>
                <a:sym typeface="Vollkorn"/>
              </a:rPr>
              <a:t>28/9/1939</a:t>
            </a:r>
            <a:endParaRPr i="1"/>
          </a:p>
        </p:txBody>
      </p:sp>
      <p:sp>
        <p:nvSpPr>
          <p:cNvPr id="163" name="Google Shape;163;p4"/>
          <p:cNvSpPr txBox="1"/>
          <p:nvPr/>
        </p:nvSpPr>
        <p:spPr>
          <a:xfrm>
            <a:off x="5326737" y="3876847"/>
            <a:ext cx="4086900" cy="430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i="1" lang="en-US" sz="2799">
                <a:solidFill>
                  <a:srgbClr val="FFFFFF"/>
                </a:solidFill>
                <a:latin typeface="Vollkorn"/>
                <a:ea typeface="Vollkorn"/>
                <a:cs typeface="Vollkorn"/>
                <a:sym typeface="Vollkorn"/>
              </a:rPr>
              <a:t>Cấm tuyên truyền cộng sản</a:t>
            </a:r>
            <a:endParaRPr i="1"/>
          </a:p>
        </p:txBody>
      </p:sp>
      <p:sp>
        <p:nvSpPr>
          <p:cNvPr id="164" name="Google Shape;164;p4"/>
          <p:cNvSpPr txBox="1"/>
          <p:nvPr/>
        </p:nvSpPr>
        <p:spPr>
          <a:xfrm>
            <a:off x="4980409" y="4583746"/>
            <a:ext cx="4707600" cy="10341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i="1" lang="en-US" sz="2799">
                <a:solidFill>
                  <a:srgbClr val="FFFFFF"/>
                </a:solidFill>
                <a:latin typeface="Vollkorn"/>
                <a:ea typeface="Vollkorn"/>
                <a:cs typeface="Vollkorn"/>
                <a:sym typeface="Vollkorn"/>
              </a:rPr>
              <a:t>Đặt Đảng Cộng sản Đông Dương ra ngoài vòng pháp luật</a:t>
            </a:r>
            <a:endParaRPr i="1"/>
          </a:p>
        </p:txBody>
      </p:sp>
      <p:sp>
        <p:nvSpPr>
          <p:cNvPr id="165" name="Google Shape;165;p4"/>
          <p:cNvSpPr txBox="1"/>
          <p:nvPr/>
        </p:nvSpPr>
        <p:spPr>
          <a:xfrm>
            <a:off x="5075870" y="5751154"/>
            <a:ext cx="4516500" cy="430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i="1" lang="en-US" sz="2799">
                <a:solidFill>
                  <a:srgbClr val="FFFFFF"/>
                </a:solidFill>
                <a:latin typeface="Vollkorn"/>
                <a:ea typeface="Vollkorn"/>
                <a:cs typeface="Vollkorn"/>
                <a:sym typeface="Vollkorn"/>
              </a:rPr>
              <a:t>Giải tán hội đoàn, cấm tụ tập, ...</a:t>
            </a:r>
            <a:endParaRPr i="1"/>
          </a:p>
        </p:txBody>
      </p:sp>
      <p:sp>
        <p:nvSpPr>
          <p:cNvPr id="166" name="Google Shape;166;p4"/>
          <p:cNvSpPr txBox="1"/>
          <p:nvPr/>
        </p:nvSpPr>
        <p:spPr>
          <a:xfrm>
            <a:off x="5326737" y="7664201"/>
            <a:ext cx="4086900" cy="430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i="1" lang="en-US" sz="2799">
                <a:solidFill>
                  <a:srgbClr val="FFFFFF"/>
                </a:solidFill>
                <a:latin typeface="Vollkorn"/>
                <a:ea typeface="Vollkorn"/>
                <a:cs typeface="Vollkorn"/>
                <a:sym typeface="Vollkorn"/>
              </a:rPr>
              <a:t>Phátxít hóa bộ máy</a:t>
            </a:r>
            <a:endParaRPr i="1"/>
          </a:p>
        </p:txBody>
      </p:sp>
      <p:sp>
        <p:nvSpPr>
          <p:cNvPr id="167" name="Google Shape;167;p4"/>
          <p:cNvSpPr txBox="1"/>
          <p:nvPr/>
        </p:nvSpPr>
        <p:spPr>
          <a:xfrm>
            <a:off x="5290666" y="8336031"/>
            <a:ext cx="4086900" cy="430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i="1" lang="en-US" sz="2799">
                <a:solidFill>
                  <a:srgbClr val="FFFFFF"/>
                </a:solidFill>
                <a:latin typeface="Vollkorn"/>
                <a:ea typeface="Vollkorn"/>
                <a:cs typeface="Vollkorn"/>
                <a:sym typeface="Vollkorn"/>
              </a:rPr>
              <a:t>Tăng cường vơ vét</a:t>
            </a:r>
            <a:endParaRPr i="1"/>
          </a:p>
        </p:txBody>
      </p:sp>
    </p:spTree>
  </p:cSld>
  <p:clrMapOvr>
    <a:masterClrMapping/>
  </p:clrMapOvr>
  <p:transition spd="slow" p14:dur="1500">
    <p:split orient="ver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71" name="Shape 171"/>
        <p:cNvGrpSpPr/>
        <p:nvPr/>
      </p:nvGrpSpPr>
      <p:grpSpPr>
        <a:xfrm>
          <a:off x="0" y="0"/>
          <a:ext cx="0" cy="0"/>
          <a:chOff x="0" y="0"/>
          <a:chExt cx="0" cy="0"/>
        </a:xfrm>
      </p:grpSpPr>
      <p:sp>
        <p:nvSpPr>
          <p:cNvPr id="172" name="Google Shape;172;p5"/>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3" name="Google Shape;173;p5"/>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4" name="Google Shape;174;p5"/>
          <p:cNvGrpSpPr/>
          <p:nvPr/>
        </p:nvGrpSpPr>
        <p:grpSpPr>
          <a:xfrm>
            <a:off x="1448611" y="1771068"/>
            <a:ext cx="3232383" cy="1355818"/>
            <a:chOff x="0" y="0"/>
            <a:chExt cx="4309845" cy="1807759"/>
          </a:xfrm>
        </p:grpSpPr>
        <p:sp>
          <p:nvSpPr>
            <p:cNvPr id="175" name="Google Shape;175;p5"/>
            <p:cNvSpPr/>
            <p:nvPr/>
          </p:nvSpPr>
          <p:spPr>
            <a:xfrm flipH="1">
              <a:off x="0" y="0"/>
              <a:ext cx="4309845" cy="1734713"/>
            </a:xfrm>
            <a:custGeom>
              <a:rect b="b" l="l" r="r" t="t"/>
              <a:pathLst>
                <a:path extrusionOk="0" h="1734713" w="4309845">
                  <a:moveTo>
                    <a:pt x="4309845" y="0"/>
                  </a:moveTo>
                  <a:lnTo>
                    <a:pt x="0" y="0"/>
                  </a:lnTo>
                  <a:lnTo>
                    <a:pt x="0" y="1734713"/>
                  </a:lnTo>
                  <a:lnTo>
                    <a:pt x="4309845" y="1734713"/>
                  </a:lnTo>
                  <a:lnTo>
                    <a:pt x="4309845"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6" name="Google Shape;176;p5"/>
            <p:cNvSpPr txBox="1"/>
            <p:nvPr/>
          </p:nvSpPr>
          <p:spPr>
            <a:xfrm>
              <a:off x="0" y="34159"/>
              <a:ext cx="4309800" cy="17736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i="1" lang="en-US" sz="2274">
                  <a:solidFill>
                    <a:srgbClr val="000000"/>
                  </a:solidFill>
                  <a:latin typeface="Vollkorn"/>
                  <a:ea typeface="Vollkorn"/>
                  <a:cs typeface="Vollkorn"/>
                  <a:sym typeface="Vollkorn"/>
                </a:rPr>
                <a:t>Bối cảnh lịch sử và</a:t>
              </a:r>
              <a:endParaRPr i="1"/>
            </a:p>
            <a:p>
              <a:pPr indent="0" lvl="0" marL="0" marR="0" rtl="0" algn="ctr">
                <a:lnSpc>
                  <a:spcPct val="140017"/>
                </a:lnSpc>
                <a:spcBef>
                  <a:spcPts val="0"/>
                </a:spcBef>
                <a:spcAft>
                  <a:spcPts val="0"/>
                </a:spcAft>
                <a:buNone/>
              </a:pPr>
              <a:r>
                <a:rPr i="1" lang="en-US" sz="2274">
                  <a:solidFill>
                    <a:srgbClr val="000000"/>
                  </a:solidFill>
                  <a:latin typeface="Vollkorn"/>
                  <a:ea typeface="Vollkorn"/>
                  <a:cs typeface="Vollkorn"/>
                  <a:sym typeface="Vollkorn"/>
                </a:rPr>
                <a:t> chủ trương chiến lược mới của Đảng</a:t>
              </a:r>
              <a:endParaRPr i="1"/>
            </a:p>
          </p:txBody>
        </p:sp>
      </p:grpSp>
      <p:grpSp>
        <p:nvGrpSpPr>
          <p:cNvPr id="177" name="Google Shape;177;p5"/>
          <p:cNvGrpSpPr/>
          <p:nvPr/>
        </p:nvGrpSpPr>
        <p:grpSpPr>
          <a:xfrm>
            <a:off x="4165071" y="4630799"/>
            <a:ext cx="2615396" cy="2615396"/>
            <a:chOff x="0" y="0"/>
            <a:chExt cx="3487195" cy="3487195"/>
          </a:xfrm>
        </p:grpSpPr>
        <p:grpSp>
          <p:nvGrpSpPr>
            <p:cNvPr id="178" name="Google Shape;178;p5"/>
            <p:cNvGrpSpPr/>
            <p:nvPr/>
          </p:nvGrpSpPr>
          <p:grpSpPr>
            <a:xfrm>
              <a:off x="0" y="0"/>
              <a:ext cx="3487195" cy="3487195"/>
              <a:chOff x="0" y="0"/>
              <a:chExt cx="812800" cy="812800"/>
            </a:xfrm>
          </p:grpSpPr>
          <p:sp>
            <p:nvSpPr>
              <p:cNvPr id="179" name="Google Shape;179;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0" name="Google Shape;180;p5"/>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93388"/>
                  </a:lnSpc>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181" name="Google Shape;181;p5"/>
            <p:cNvSpPr/>
            <p:nvPr/>
          </p:nvSpPr>
          <p:spPr>
            <a:xfrm>
              <a:off x="773868" y="801748"/>
              <a:ext cx="1939459" cy="1883700"/>
            </a:xfrm>
            <a:custGeom>
              <a:rect b="b" l="l" r="r" t="t"/>
              <a:pathLst>
                <a:path extrusionOk="0" h="1883700" w="1939459">
                  <a:moveTo>
                    <a:pt x="0" y="0"/>
                  </a:moveTo>
                  <a:lnTo>
                    <a:pt x="1939459" y="0"/>
                  </a:lnTo>
                  <a:lnTo>
                    <a:pt x="1939459" y="1883699"/>
                  </a:lnTo>
                  <a:lnTo>
                    <a:pt x="0" y="188369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182" name="Google Shape;182;p5"/>
          <p:cNvSpPr/>
          <p:nvPr/>
        </p:nvSpPr>
        <p:spPr>
          <a:xfrm rot="-1964000">
            <a:off x="6505329" y="3920905"/>
            <a:ext cx="1396227" cy="1203294"/>
          </a:xfrm>
          <a:custGeom>
            <a:rect b="b" l="l" r="r" t="t"/>
            <a:pathLst>
              <a:path extrusionOk="0" h="1203294" w="1396227">
                <a:moveTo>
                  <a:pt x="0" y="0"/>
                </a:moveTo>
                <a:lnTo>
                  <a:pt x="1396227" y="0"/>
                </a:lnTo>
                <a:lnTo>
                  <a:pt x="1396227" y="1203294"/>
                </a:lnTo>
                <a:lnTo>
                  <a:pt x="0" y="120329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183" name="Google Shape;183;p5"/>
          <p:cNvGrpSpPr/>
          <p:nvPr/>
        </p:nvGrpSpPr>
        <p:grpSpPr>
          <a:xfrm>
            <a:off x="7643629" y="3072103"/>
            <a:ext cx="7987725" cy="1480598"/>
            <a:chOff x="0" y="0"/>
            <a:chExt cx="10650300" cy="1974131"/>
          </a:xfrm>
        </p:grpSpPr>
        <p:sp>
          <p:nvSpPr>
            <p:cNvPr id="184" name="Google Shape;184;p5"/>
            <p:cNvSpPr/>
            <p:nvPr/>
          </p:nvSpPr>
          <p:spPr>
            <a:xfrm>
              <a:off x="354181" y="0"/>
              <a:ext cx="9809344" cy="1974131"/>
            </a:xfrm>
            <a:custGeom>
              <a:rect b="b" l="l" r="r" t="t"/>
              <a:pathLst>
                <a:path extrusionOk="0" h="1974131" w="9809344">
                  <a:moveTo>
                    <a:pt x="0" y="0"/>
                  </a:moveTo>
                  <a:lnTo>
                    <a:pt x="9809344" y="0"/>
                  </a:lnTo>
                  <a:lnTo>
                    <a:pt x="9809344" y="1974131"/>
                  </a:lnTo>
                  <a:lnTo>
                    <a:pt x="0" y="197413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5" name="Google Shape;185;p5"/>
            <p:cNvSpPr txBox="1"/>
            <p:nvPr/>
          </p:nvSpPr>
          <p:spPr>
            <a:xfrm>
              <a:off x="0" y="418317"/>
              <a:ext cx="10650300" cy="1280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Hội nghị Ban Chấp hành Trung ương (11/1939) </a:t>
              </a:r>
              <a:endParaRPr i="1"/>
            </a:p>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tại Bà Điểm (Hóc Môn, Gia Định) - Lần VI</a:t>
              </a:r>
              <a:endParaRPr i="1"/>
            </a:p>
          </p:txBody>
        </p:sp>
      </p:grpSp>
      <p:sp>
        <p:nvSpPr>
          <p:cNvPr id="186" name="Google Shape;186;p5"/>
          <p:cNvSpPr txBox="1"/>
          <p:nvPr/>
        </p:nvSpPr>
        <p:spPr>
          <a:xfrm>
            <a:off x="5326736" y="1287051"/>
            <a:ext cx="77034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giải phóng dân tộc 1939 - 1945</a:t>
            </a:r>
            <a:endParaRPr i="1"/>
          </a:p>
        </p:txBody>
      </p:sp>
      <p:sp>
        <p:nvSpPr>
          <p:cNvPr id="187" name="Google Shape;187;p5"/>
          <p:cNvSpPr txBox="1"/>
          <p:nvPr/>
        </p:nvSpPr>
        <p:spPr>
          <a:xfrm>
            <a:off x="3199625" y="713199"/>
            <a:ext cx="120666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188" name="Google Shape;188;p5"/>
          <p:cNvSpPr txBox="1"/>
          <p:nvPr/>
        </p:nvSpPr>
        <p:spPr>
          <a:xfrm>
            <a:off x="1869971" y="5005102"/>
            <a:ext cx="1983600" cy="19764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FFFFFF"/>
                </a:solidFill>
                <a:latin typeface="Vollkorn"/>
                <a:ea typeface="Vollkorn"/>
                <a:cs typeface="Vollkorn"/>
                <a:sym typeface="Vollkorn"/>
              </a:rPr>
              <a:t>Chủ trương </a:t>
            </a:r>
            <a:endParaRPr i="1"/>
          </a:p>
          <a:p>
            <a:pPr indent="0" lvl="0" marL="0" marR="0" rtl="0" algn="ctr">
              <a:lnSpc>
                <a:spcPct val="140011"/>
              </a:lnSpc>
              <a:spcBef>
                <a:spcPts val="0"/>
              </a:spcBef>
              <a:spcAft>
                <a:spcPts val="0"/>
              </a:spcAft>
              <a:buNone/>
            </a:pPr>
            <a:r>
              <a:rPr i="1" lang="en-US" sz="3379">
                <a:solidFill>
                  <a:srgbClr val="FFFFFF"/>
                </a:solidFill>
                <a:latin typeface="Vollkorn"/>
                <a:ea typeface="Vollkorn"/>
                <a:cs typeface="Vollkorn"/>
                <a:sym typeface="Vollkorn"/>
              </a:rPr>
              <a:t>chiến lược</a:t>
            </a:r>
            <a:endParaRPr i="1"/>
          </a:p>
          <a:p>
            <a:pPr indent="0" lvl="0" marL="0" marR="0" rtl="0" algn="ctr">
              <a:lnSpc>
                <a:spcPct val="140011"/>
              </a:lnSpc>
              <a:spcBef>
                <a:spcPts val="0"/>
              </a:spcBef>
              <a:spcAft>
                <a:spcPts val="0"/>
              </a:spcAft>
              <a:buNone/>
            </a:pPr>
            <a:r>
              <a:rPr i="1" lang="en-US" sz="3379">
                <a:solidFill>
                  <a:srgbClr val="FFFFFF"/>
                </a:solidFill>
                <a:latin typeface="Vollkorn"/>
                <a:ea typeface="Vollkorn"/>
                <a:cs typeface="Vollkorn"/>
                <a:sym typeface="Vollkorn"/>
              </a:rPr>
              <a:t> của Đảng </a:t>
            </a:r>
            <a:endParaRPr i="1"/>
          </a:p>
        </p:txBody>
      </p:sp>
      <p:grpSp>
        <p:nvGrpSpPr>
          <p:cNvPr id="189" name="Google Shape;189;p5"/>
          <p:cNvGrpSpPr/>
          <p:nvPr/>
        </p:nvGrpSpPr>
        <p:grpSpPr>
          <a:xfrm>
            <a:off x="8430347" y="5081302"/>
            <a:ext cx="7987725" cy="1480598"/>
            <a:chOff x="0" y="0"/>
            <a:chExt cx="10650300" cy="1974131"/>
          </a:xfrm>
        </p:grpSpPr>
        <p:sp>
          <p:nvSpPr>
            <p:cNvPr id="190" name="Google Shape;190;p5"/>
            <p:cNvSpPr/>
            <p:nvPr/>
          </p:nvSpPr>
          <p:spPr>
            <a:xfrm>
              <a:off x="354181" y="0"/>
              <a:ext cx="9809344" cy="1974131"/>
            </a:xfrm>
            <a:custGeom>
              <a:rect b="b" l="l" r="r" t="t"/>
              <a:pathLst>
                <a:path extrusionOk="0" h="1974131" w="9809344">
                  <a:moveTo>
                    <a:pt x="0" y="0"/>
                  </a:moveTo>
                  <a:lnTo>
                    <a:pt x="9809344" y="0"/>
                  </a:lnTo>
                  <a:lnTo>
                    <a:pt x="9809344" y="1974131"/>
                  </a:lnTo>
                  <a:lnTo>
                    <a:pt x="0" y="197413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91" name="Google Shape;191;p5"/>
            <p:cNvSpPr txBox="1"/>
            <p:nvPr/>
          </p:nvSpPr>
          <p:spPr>
            <a:xfrm>
              <a:off x="0" y="418317"/>
              <a:ext cx="10650300" cy="1280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Hội nghị Cán bộ Trung ương (11/1940)</a:t>
              </a:r>
              <a:endParaRPr i="1"/>
            </a:p>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tại Đình Bảng (Từ Sơn, Bắc Ninh) - Lần VII</a:t>
              </a:r>
              <a:endParaRPr i="1"/>
            </a:p>
          </p:txBody>
        </p:sp>
      </p:grpSp>
      <p:grpSp>
        <p:nvGrpSpPr>
          <p:cNvPr id="192" name="Google Shape;192;p5"/>
          <p:cNvGrpSpPr/>
          <p:nvPr/>
        </p:nvGrpSpPr>
        <p:grpSpPr>
          <a:xfrm>
            <a:off x="7643629" y="7085775"/>
            <a:ext cx="7987725" cy="1480598"/>
            <a:chOff x="0" y="0"/>
            <a:chExt cx="10650300" cy="1974131"/>
          </a:xfrm>
        </p:grpSpPr>
        <p:sp>
          <p:nvSpPr>
            <p:cNvPr id="193" name="Google Shape;193;p5"/>
            <p:cNvSpPr/>
            <p:nvPr/>
          </p:nvSpPr>
          <p:spPr>
            <a:xfrm>
              <a:off x="354181" y="0"/>
              <a:ext cx="9809344" cy="1974131"/>
            </a:xfrm>
            <a:custGeom>
              <a:rect b="b" l="l" r="r" t="t"/>
              <a:pathLst>
                <a:path extrusionOk="0" h="1974131" w="9809344">
                  <a:moveTo>
                    <a:pt x="0" y="0"/>
                  </a:moveTo>
                  <a:lnTo>
                    <a:pt x="9809344" y="0"/>
                  </a:lnTo>
                  <a:lnTo>
                    <a:pt x="9809344" y="1974131"/>
                  </a:lnTo>
                  <a:lnTo>
                    <a:pt x="0" y="197413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94" name="Google Shape;194;p5"/>
            <p:cNvSpPr txBox="1"/>
            <p:nvPr/>
          </p:nvSpPr>
          <p:spPr>
            <a:xfrm>
              <a:off x="0" y="418317"/>
              <a:ext cx="10650300" cy="1280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Hội nghị Ban Chấp hành Trung ương (5/1941) </a:t>
              </a:r>
              <a:endParaRPr i="1"/>
            </a:p>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tại Pác Pó (Cao Bằng) - Lần VIII</a:t>
              </a:r>
              <a:endParaRPr i="1"/>
            </a:p>
          </p:txBody>
        </p:sp>
      </p:grpSp>
      <p:sp>
        <p:nvSpPr>
          <p:cNvPr id="195" name="Google Shape;195;p5"/>
          <p:cNvSpPr/>
          <p:nvPr/>
        </p:nvSpPr>
        <p:spPr>
          <a:xfrm>
            <a:off x="7094793" y="5336850"/>
            <a:ext cx="1396227" cy="1203294"/>
          </a:xfrm>
          <a:custGeom>
            <a:rect b="b" l="l" r="r" t="t"/>
            <a:pathLst>
              <a:path extrusionOk="0" h="1203294" w="1396227">
                <a:moveTo>
                  <a:pt x="0" y="0"/>
                </a:moveTo>
                <a:lnTo>
                  <a:pt x="1396227" y="0"/>
                </a:lnTo>
                <a:lnTo>
                  <a:pt x="1396227" y="1203294"/>
                </a:lnTo>
                <a:lnTo>
                  <a:pt x="0" y="120329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96" name="Google Shape;196;p5"/>
          <p:cNvSpPr/>
          <p:nvPr/>
        </p:nvSpPr>
        <p:spPr>
          <a:xfrm rot="1734141">
            <a:off x="6505329" y="6878817"/>
            <a:ext cx="1396227" cy="1203294"/>
          </a:xfrm>
          <a:custGeom>
            <a:rect b="b" l="l" r="r" t="t"/>
            <a:pathLst>
              <a:path extrusionOk="0" h="1203294" w="1396227">
                <a:moveTo>
                  <a:pt x="0" y="0"/>
                </a:moveTo>
                <a:lnTo>
                  <a:pt x="1396227" y="0"/>
                </a:lnTo>
                <a:lnTo>
                  <a:pt x="1396227" y="1203293"/>
                </a:lnTo>
                <a:lnTo>
                  <a:pt x="0" y="120329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00" name="Shape 200"/>
        <p:cNvGrpSpPr/>
        <p:nvPr/>
      </p:nvGrpSpPr>
      <p:grpSpPr>
        <a:xfrm>
          <a:off x="0" y="0"/>
          <a:ext cx="0" cy="0"/>
          <a:chOff x="0" y="0"/>
          <a:chExt cx="0" cy="0"/>
        </a:xfrm>
      </p:grpSpPr>
      <p:sp>
        <p:nvSpPr>
          <p:cNvPr id="201" name="Google Shape;201;p6"/>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02" name="Google Shape;202;p6"/>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3" name="Google Shape;203;p6"/>
          <p:cNvGrpSpPr/>
          <p:nvPr/>
        </p:nvGrpSpPr>
        <p:grpSpPr>
          <a:xfrm>
            <a:off x="1448611" y="1771068"/>
            <a:ext cx="3232383" cy="1355818"/>
            <a:chOff x="0" y="0"/>
            <a:chExt cx="4309845" cy="1807759"/>
          </a:xfrm>
        </p:grpSpPr>
        <p:sp>
          <p:nvSpPr>
            <p:cNvPr id="204" name="Google Shape;204;p6"/>
            <p:cNvSpPr/>
            <p:nvPr/>
          </p:nvSpPr>
          <p:spPr>
            <a:xfrm flipH="1">
              <a:off x="0" y="0"/>
              <a:ext cx="4309845" cy="1734713"/>
            </a:xfrm>
            <a:custGeom>
              <a:rect b="b" l="l" r="r" t="t"/>
              <a:pathLst>
                <a:path extrusionOk="0" h="1734713" w="4309845">
                  <a:moveTo>
                    <a:pt x="4309845" y="0"/>
                  </a:moveTo>
                  <a:lnTo>
                    <a:pt x="0" y="0"/>
                  </a:lnTo>
                  <a:lnTo>
                    <a:pt x="0" y="1734713"/>
                  </a:lnTo>
                  <a:lnTo>
                    <a:pt x="4309845" y="1734713"/>
                  </a:lnTo>
                  <a:lnTo>
                    <a:pt x="4309845"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05" name="Google Shape;205;p6"/>
            <p:cNvSpPr txBox="1"/>
            <p:nvPr/>
          </p:nvSpPr>
          <p:spPr>
            <a:xfrm>
              <a:off x="0" y="34159"/>
              <a:ext cx="4309800" cy="17736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i="1" lang="en-US" sz="2274">
                  <a:solidFill>
                    <a:srgbClr val="000000"/>
                  </a:solidFill>
                  <a:latin typeface="Vollkorn"/>
                  <a:ea typeface="Vollkorn"/>
                  <a:cs typeface="Vollkorn"/>
                  <a:sym typeface="Vollkorn"/>
                </a:rPr>
                <a:t>Bối cảnh lịch sử và</a:t>
              </a:r>
              <a:endParaRPr i="1"/>
            </a:p>
            <a:p>
              <a:pPr indent="0" lvl="0" marL="0" marR="0" rtl="0" algn="ctr">
                <a:lnSpc>
                  <a:spcPct val="140017"/>
                </a:lnSpc>
                <a:spcBef>
                  <a:spcPts val="0"/>
                </a:spcBef>
                <a:spcAft>
                  <a:spcPts val="0"/>
                </a:spcAft>
                <a:buNone/>
              </a:pPr>
              <a:r>
                <a:rPr i="1" lang="en-US" sz="2274">
                  <a:solidFill>
                    <a:srgbClr val="000000"/>
                  </a:solidFill>
                  <a:latin typeface="Vollkorn"/>
                  <a:ea typeface="Vollkorn"/>
                  <a:cs typeface="Vollkorn"/>
                  <a:sym typeface="Vollkorn"/>
                </a:rPr>
                <a:t> chủ trương chiến lược mới của Đảng</a:t>
              </a:r>
              <a:endParaRPr i="1"/>
            </a:p>
          </p:txBody>
        </p:sp>
      </p:grpSp>
      <p:grpSp>
        <p:nvGrpSpPr>
          <p:cNvPr id="206" name="Google Shape;206;p6"/>
          <p:cNvGrpSpPr/>
          <p:nvPr/>
        </p:nvGrpSpPr>
        <p:grpSpPr>
          <a:xfrm>
            <a:off x="4438381" y="3555711"/>
            <a:ext cx="2615396" cy="2615396"/>
            <a:chOff x="0" y="0"/>
            <a:chExt cx="3487195" cy="3487195"/>
          </a:xfrm>
        </p:grpSpPr>
        <p:grpSp>
          <p:nvGrpSpPr>
            <p:cNvPr id="207" name="Google Shape;207;p6"/>
            <p:cNvGrpSpPr/>
            <p:nvPr/>
          </p:nvGrpSpPr>
          <p:grpSpPr>
            <a:xfrm>
              <a:off x="0" y="0"/>
              <a:ext cx="3487195" cy="3487195"/>
              <a:chOff x="0" y="0"/>
              <a:chExt cx="812800" cy="812800"/>
            </a:xfrm>
          </p:grpSpPr>
          <p:sp>
            <p:nvSpPr>
              <p:cNvPr id="208" name="Google Shape;208;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09" name="Google Shape;209;p6"/>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93388"/>
                  </a:lnSpc>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210" name="Google Shape;210;p6"/>
            <p:cNvSpPr/>
            <p:nvPr/>
          </p:nvSpPr>
          <p:spPr>
            <a:xfrm>
              <a:off x="773868" y="801748"/>
              <a:ext cx="1939459" cy="1883700"/>
            </a:xfrm>
            <a:custGeom>
              <a:rect b="b" l="l" r="r" t="t"/>
              <a:pathLst>
                <a:path extrusionOk="0" h="1883700" w="1939459">
                  <a:moveTo>
                    <a:pt x="0" y="0"/>
                  </a:moveTo>
                  <a:lnTo>
                    <a:pt x="1939459" y="0"/>
                  </a:lnTo>
                  <a:lnTo>
                    <a:pt x="1939459" y="1883699"/>
                  </a:lnTo>
                  <a:lnTo>
                    <a:pt x="0" y="188369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211" name="Google Shape;211;p6"/>
          <p:cNvSpPr/>
          <p:nvPr/>
        </p:nvSpPr>
        <p:spPr>
          <a:xfrm rot="5400000">
            <a:off x="5187133" y="6607519"/>
            <a:ext cx="1117893" cy="963421"/>
          </a:xfrm>
          <a:custGeom>
            <a:rect b="b" l="l" r="r" t="t"/>
            <a:pathLst>
              <a:path extrusionOk="0" h="963421" w="1117893">
                <a:moveTo>
                  <a:pt x="0" y="0"/>
                </a:moveTo>
                <a:lnTo>
                  <a:pt x="1117893" y="0"/>
                </a:lnTo>
                <a:lnTo>
                  <a:pt x="1117893" y="963420"/>
                </a:lnTo>
                <a:lnTo>
                  <a:pt x="0" y="96342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12" name="Google Shape;212;p6"/>
          <p:cNvSpPr/>
          <p:nvPr/>
        </p:nvSpPr>
        <p:spPr>
          <a:xfrm rot="-1964000">
            <a:off x="6778639" y="2845817"/>
            <a:ext cx="1396227" cy="1203294"/>
          </a:xfrm>
          <a:custGeom>
            <a:rect b="b" l="l" r="r" t="t"/>
            <a:pathLst>
              <a:path extrusionOk="0" h="1203294" w="1396227">
                <a:moveTo>
                  <a:pt x="0" y="0"/>
                </a:moveTo>
                <a:lnTo>
                  <a:pt x="1396227" y="0"/>
                </a:lnTo>
                <a:lnTo>
                  <a:pt x="1396227" y="1203294"/>
                </a:lnTo>
                <a:lnTo>
                  <a:pt x="0" y="120329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213" name="Google Shape;213;p6"/>
          <p:cNvGrpSpPr/>
          <p:nvPr/>
        </p:nvGrpSpPr>
        <p:grpSpPr>
          <a:xfrm>
            <a:off x="8787212" y="2073215"/>
            <a:ext cx="7987725" cy="1480598"/>
            <a:chOff x="0" y="0"/>
            <a:chExt cx="10650300" cy="1974131"/>
          </a:xfrm>
        </p:grpSpPr>
        <p:sp>
          <p:nvSpPr>
            <p:cNvPr id="214" name="Google Shape;214;p6"/>
            <p:cNvSpPr/>
            <p:nvPr/>
          </p:nvSpPr>
          <p:spPr>
            <a:xfrm>
              <a:off x="354181" y="0"/>
              <a:ext cx="9809344" cy="1974131"/>
            </a:xfrm>
            <a:custGeom>
              <a:rect b="b" l="l" r="r" t="t"/>
              <a:pathLst>
                <a:path extrusionOk="0" h="1974131" w="9809344">
                  <a:moveTo>
                    <a:pt x="0" y="0"/>
                  </a:moveTo>
                  <a:lnTo>
                    <a:pt x="9809344" y="0"/>
                  </a:lnTo>
                  <a:lnTo>
                    <a:pt x="9809344" y="1974131"/>
                  </a:lnTo>
                  <a:lnTo>
                    <a:pt x="0" y="197413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15" name="Google Shape;215;p6"/>
            <p:cNvSpPr txBox="1"/>
            <p:nvPr/>
          </p:nvSpPr>
          <p:spPr>
            <a:xfrm>
              <a:off x="0" y="418317"/>
              <a:ext cx="10650300" cy="1280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Hội nghị Ban Chấp hành Trung ương (11/1939) </a:t>
              </a:r>
              <a:endParaRPr i="1"/>
            </a:p>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tại Bà Điểm (Hóc Môn, Gia Định)</a:t>
              </a:r>
              <a:endParaRPr i="1"/>
            </a:p>
          </p:txBody>
        </p:sp>
      </p:grpSp>
      <p:grpSp>
        <p:nvGrpSpPr>
          <p:cNvPr id="216" name="Google Shape;216;p6"/>
          <p:cNvGrpSpPr/>
          <p:nvPr/>
        </p:nvGrpSpPr>
        <p:grpSpPr>
          <a:xfrm>
            <a:off x="13796129" y="4633849"/>
            <a:ext cx="2255589" cy="2255589"/>
            <a:chOff x="0" y="0"/>
            <a:chExt cx="812800" cy="812800"/>
          </a:xfrm>
        </p:grpSpPr>
        <p:sp>
          <p:nvSpPr>
            <p:cNvPr id="217" name="Google Shape;217;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BD3DD"/>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18" name="Google Shape;218;p6"/>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3000">
                  <a:solidFill>
                    <a:srgbClr val="000000"/>
                  </a:solidFill>
                  <a:latin typeface="Vollkorn"/>
                  <a:ea typeface="Vollkorn"/>
                  <a:cs typeface="Vollkorn"/>
                  <a:sym typeface="Vollkorn"/>
                </a:rPr>
                <a:t>Vấn đề điền địa</a:t>
              </a:r>
              <a:endParaRPr i="1"/>
            </a:p>
          </p:txBody>
        </p:sp>
      </p:grpSp>
      <p:grpSp>
        <p:nvGrpSpPr>
          <p:cNvPr id="219" name="Google Shape;219;p6"/>
          <p:cNvGrpSpPr/>
          <p:nvPr/>
        </p:nvGrpSpPr>
        <p:grpSpPr>
          <a:xfrm>
            <a:off x="9241530" y="4635472"/>
            <a:ext cx="2255589" cy="2255589"/>
            <a:chOff x="0" y="0"/>
            <a:chExt cx="812800" cy="812800"/>
          </a:xfrm>
        </p:grpSpPr>
        <p:sp>
          <p:nvSpPr>
            <p:cNvPr id="220" name="Google Shape;220;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0000"/>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21" name="Google Shape;221;p6"/>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3000">
                  <a:solidFill>
                    <a:srgbClr val="FFE600"/>
                  </a:solidFill>
                  <a:latin typeface="Vollkorn"/>
                  <a:ea typeface="Vollkorn"/>
                  <a:cs typeface="Vollkorn"/>
                  <a:sym typeface="Vollkorn"/>
                </a:rPr>
                <a:t>Giải phóng </a:t>
              </a:r>
              <a:endParaRPr i="1"/>
            </a:p>
            <a:p>
              <a:pPr indent="0" lvl="0" marL="0" marR="0" rtl="0" algn="ctr">
                <a:lnSpc>
                  <a:spcPct val="140000"/>
                </a:lnSpc>
                <a:spcBef>
                  <a:spcPts val="0"/>
                </a:spcBef>
                <a:spcAft>
                  <a:spcPts val="0"/>
                </a:spcAft>
                <a:buNone/>
              </a:pPr>
              <a:r>
                <a:rPr i="1" lang="en-US" sz="3000">
                  <a:solidFill>
                    <a:srgbClr val="FFE600"/>
                  </a:solidFill>
                  <a:latin typeface="Vollkorn"/>
                  <a:ea typeface="Vollkorn"/>
                  <a:cs typeface="Vollkorn"/>
                  <a:sym typeface="Vollkorn"/>
                </a:rPr>
                <a:t>dân tộc</a:t>
              </a:r>
              <a:endParaRPr i="1"/>
            </a:p>
          </p:txBody>
        </p:sp>
      </p:grpSp>
      <p:sp>
        <p:nvSpPr>
          <p:cNvPr id="222" name="Google Shape;222;p6"/>
          <p:cNvSpPr/>
          <p:nvPr/>
        </p:nvSpPr>
        <p:spPr>
          <a:xfrm flipH="1">
            <a:off x="11663849" y="5376542"/>
            <a:ext cx="1965550" cy="748219"/>
          </a:xfrm>
          <a:custGeom>
            <a:rect b="b" l="l" r="r" t="t"/>
            <a:pathLst>
              <a:path extrusionOk="0" h="748219" w="1965550">
                <a:moveTo>
                  <a:pt x="1965550" y="0"/>
                </a:moveTo>
                <a:lnTo>
                  <a:pt x="0" y="0"/>
                </a:lnTo>
                <a:lnTo>
                  <a:pt x="0" y="748219"/>
                </a:lnTo>
                <a:lnTo>
                  <a:pt x="1965550" y="748219"/>
                </a:lnTo>
                <a:lnTo>
                  <a:pt x="196555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23" name="Google Shape;223;p6"/>
          <p:cNvSpPr txBox="1"/>
          <p:nvPr/>
        </p:nvSpPr>
        <p:spPr>
          <a:xfrm>
            <a:off x="5326736" y="1287051"/>
            <a:ext cx="78558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giải phóng dân tộc 1939 - 1945</a:t>
            </a:r>
            <a:endParaRPr i="1"/>
          </a:p>
        </p:txBody>
      </p:sp>
      <p:sp>
        <p:nvSpPr>
          <p:cNvPr id="224" name="Google Shape;224;p6"/>
          <p:cNvSpPr txBox="1"/>
          <p:nvPr/>
        </p:nvSpPr>
        <p:spPr>
          <a:xfrm>
            <a:off x="3199626" y="713199"/>
            <a:ext cx="121167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225" name="Google Shape;225;p6"/>
          <p:cNvSpPr txBox="1"/>
          <p:nvPr/>
        </p:nvSpPr>
        <p:spPr>
          <a:xfrm>
            <a:off x="3102828" y="7940675"/>
            <a:ext cx="5286600" cy="1462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2500" u="sng">
                <a:solidFill>
                  <a:srgbClr val="FFFFFF"/>
                </a:solidFill>
                <a:latin typeface="Vollkorn"/>
                <a:ea typeface="Vollkorn"/>
                <a:cs typeface="Vollkorn"/>
                <a:sym typeface="Vollkorn"/>
              </a:rPr>
              <a:t>29/9/1939</a:t>
            </a:r>
            <a:endParaRPr i="1"/>
          </a:p>
          <a:p>
            <a:pPr indent="0" lvl="0" marL="0" marR="0" rtl="0" algn="ctr">
              <a:lnSpc>
                <a:spcPct val="140000"/>
              </a:lnSpc>
              <a:spcBef>
                <a:spcPts val="0"/>
              </a:spcBef>
              <a:spcAft>
                <a:spcPts val="0"/>
              </a:spcAft>
              <a:buNone/>
            </a:pPr>
            <a:r>
              <a:rPr b="1" i="1" lang="en-US" sz="2500">
                <a:solidFill>
                  <a:srgbClr val="FFFFFF"/>
                </a:solidFill>
                <a:latin typeface="Vollkorn"/>
                <a:ea typeface="Vollkorn"/>
                <a:cs typeface="Vollkorn"/>
                <a:sym typeface="Vollkorn"/>
              </a:rPr>
              <a:t>"Hoàn cảnh Đông Dương sẽ tiến bước đến vấn đề giải phóng dân tộc"</a:t>
            </a:r>
            <a:endParaRPr i="1"/>
          </a:p>
        </p:txBody>
      </p:sp>
      <p:sp>
        <p:nvSpPr>
          <p:cNvPr id="226" name="Google Shape;226;p6"/>
          <p:cNvSpPr txBox="1"/>
          <p:nvPr/>
        </p:nvSpPr>
        <p:spPr>
          <a:xfrm>
            <a:off x="1083315" y="3563077"/>
            <a:ext cx="2453700" cy="1754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000">
                <a:solidFill>
                  <a:srgbClr val="FFFFFF"/>
                </a:solidFill>
                <a:latin typeface="Vollkorn"/>
                <a:ea typeface="Vollkorn"/>
                <a:cs typeface="Vollkorn"/>
                <a:sym typeface="Vollkorn"/>
              </a:rPr>
              <a:t>Rút vào </a:t>
            </a:r>
            <a:endParaRPr i="1"/>
          </a:p>
          <a:p>
            <a:pPr indent="0" lvl="0" marL="0" marR="0" rtl="0" algn="ctr">
              <a:lnSpc>
                <a:spcPct val="140000"/>
              </a:lnSpc>
              <a:spcBef>
                <a:spcPts val="0"/>
              </a:spcBef>
              <a:spcAft>
                <a:spcPts val="0"/>
              </a:spcAft>
              <a:buNone/>
            </a:pPr>
            <a:r>
              <a:rPr i="1" lang="en-US" sz="3000">
                <a:solidFill>
                  <a:srgbClr val="FFFFFF"/>
                </a:solidFill>
                <a:latin typeface="Vollkorn"/>
                <a:ea typeface="Vollkorn"/>
                <a:cs typeface="Vollkorn"/>
                <a:sym typeface="Vollkorn"/>
              </a:rPr>
              <a:t>hoạt động bí mật</a:t>
            </a:r>
            <a:endParaRPr i="1"/>
          </a:p>
        </p:txBody>
      </p:sp>
      <p:sp>
        <p:nvSpPr>
          <p:cNvPr id="227" name="Google Shape;227;p6"/>
          <p:cNvSpPr txBox="1"/>
          <p:nvPr/>
        </p:nvSpPr>
        <p:spPr>
          <a:xfrm>
            <a:off x="646384" y="5058502"/>
            <a:ext cx="3327600" cy="1462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500">
                <a:solidFill>
                  <a:srgbClr val="FFFFFF"/>
                </a:solidFill>
                <a:latin typeface="Vollkorn"/>
                <a:ea typeface="Vollkorn"/>
                <a:cs typeface="Vollkorn"/>
                <a:sym typeface="Vollkorn"/>
              </a:rPr>
              <a:t>Chuyển trọng tâm công tác về nông thôn, đồng thời vẫn chú trọng thành thị</a:t>
            </a:r>
            <a:endParaRPr i="1"/>
          </a:p>
        </p:txBody>
      </p:sp>
      <p:sp>
        <p:nvSpPr>
          <p:cNvPr id="228" name="Google Shape;228;p6"/>
          <p:cNvSpPr txBox="1"/>
          <p:nvPr/>
        </p:nvSpPr>
        <p:spPr>
          <a:xfrm>
            <a:off x="9303560" y="3630549"/>
            <a:ext cx="6686100" cy="923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Lấy quyền lợi dân tộc làm tối cao, </a:t>
            </a:r>
            <a:endParaRPr i="1"/>
          </a:p>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tất cả mọi vấn đề đều hướng vào nó</a:t>
            </a:r>
            <a:endParaRPr i="1"/>
          </a:p>
        </p:txBody>
      </p:sp>
      <p:sp>
        <p:nvSpPr>
          <p:cNvPr id="229" name="Google Shape;229;p6"/>
          <p:cNvSpPr txBox="1"/>
          <p:nvPr/>
        </p:nvSpPr>
        <p:spPr>
          <a:xfrm>
            <a:off x="8350772" y="6965550"/>
            <a:ext cx="8860500" cy="14619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"Bước đường sinh tồn của các dân tộc Đông Dương không còn con đường nào khác hơn là con đường đánh đổ đế quốc Pháp, chống tất cả ách ngoại xâm, vô luận da trắng hay da vàng để giành lấy giải phóng độc lập"</a:t>
            </a:r>
            <a:endParaRPr i="1"/>
          </a:p>
        </p:txBody>
      </p:sp>
      <p:sp>
        <p:nvSpPr>
          <p:cNvPr id="230" name="Google Shape;230;p6"/>
          <p:cNvSpPr txBox="1"/>
          <p:nvPr/>
        </p:nvSpPr>
        <p:spPr>
          <a:xfrm>
            <a:off x="9437989" y="8435576"/>
            <a:ext cx="6686100" cy="923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Chủ trương thành lập </a:t>
            </a:r>
            <a:endParaRPr i="1"/>
          </a:p>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Mặt trận dân tộc thống nhất phản đế Đông Dương</a:t>
            </a:r>
            <a:endParaRPr i="1"/>
          </a:p>
        </p:txBody>
      </p:sp>
    </p:spTree>
  </p:cSld>
  <p:clrMapOvr>
    <a:masterClrMapping/>
  </p:clrMapOvr>
  <p:transition spd="slow" p14:dur="1500">
    <p:split orient="ver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34" name="Shape 234"/>
        <p:cNvGrpSpPr/>
        <p:nvPr/>
      </p:nvGrpSpPr>
      <p:grpSpPr>
        <a:xfrm>
          <a:off x="0" y="0"/>
          <a:ext cx="0" cy="0"/>
          <a:chOff x="0" y="0"/>
          <a:chExt cx="0" cy="0"/>
        </a:xfrm>
      </p:grpSpPr>
      <p:sp>
        <p:nvSpPr>
          <p:cNvPr id="235" name="Google Shape;235;p7"/>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36" name="Google Shape;236;p7"/>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7" name="Google Shape;237;p7"/>
          <p:cNvGrpSpPr/>
          <p:nvPr/>
        </p:nvGrpSpPr>
        <p:grpSpPr>
          <a:xfrm>
            <a:off x="1448611" y="1771068"/>
            <a:ext cx="3232383" cy="1301034"/>
            <a:chOff x="0" y="0"/>
            <a:chExt cx="4309845" cy="1734713"/>
          </a:xfrm>
        </p:grpSpPr>
        <p:sp>
          <p:nvSpPr>
            <p:cNvPr id="238" name="Google Shape;238;p7"/>
            <p:cNvSpPr/>
            <p:nvPr/>
          </p:nvSpPr>
          <p:spPr>
            <a:xfrm flipH="1">
              <a:off x="0" y="0"/>
              <a:ext cx="4309845" cy="1734713"/>
            </a:xfrm>
            <a:custGeom>
              <a:rect b="b" l="l" r="r" t="t"/>
              <a:pathLst>
                <a:path extrusionOk="0" h="1734713" w="4309845">
                  <a:moveTo>
                    <a:pt x="4309845" y="0"/>
                  </a:moveTo>
                  <a:lnTo>
                    <a:pt x="0" y="0"/>
                  </a:lnTo>
                  <a:lnTo>
                    <a:pt x="0" y="1734713"/>
                  </a:lnTo>
                  <a:lnTo>
                    <a:pt x="4309845" y="1734713"/>
                  </a:lnTo>
                  <a:lnTo>
                    <a:pt x="4309845"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39" name="Google Shape;239;p7"/>
            <p:cNvSpPr txBox="1"/>
            <p:nvPr/>
          </p:nvSpPr>
          <p:spPr>
            <a:xfrm>
              <a:off x="0" y="34159"/>
              <a:ext cx="4309800" cy="154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274">
                  <a:solidFill>
                    <a:srgbClr val="000000"/>
                  </a:solidFill>
                  <a:latin typeface="Vollkorn"/>
                  <a:ea typeface="Vollkorn"/>
                  <a:cs typeface="Vollkorn"/>
                  <a:sym typeface="Vollkorn"/>
                </a:rPr>
                <a:t>Bối cảnh lịch sử và</a:t>
              </a:r>
              <a:endParaRPr i="1"/>
            </a:p>
            <a:p>
              <a:pPr indent="0" lvl="0" marL="0" marR="0" rtl="0" algn="ctr">
                <a:lnSpc>
                  <a:spcPct val="115000"/>
                </a:lnSpc>
                <a:spcBef>
                  <a:spcPts val="0"/>
                </a:spcBef>
                <a:spcAft>
                  <a:spcPts val="0"/>
                </a:spcAft>
                <a:buNone/>
              </a:pPr>
              <a:r>
                <a:rPr i="1" lang="en-US" sz="2274">
                  <a:solidFill>
                    <a:srgbClr val="000000"/>
                  </a:solidFill>
                  <a:latin typeface="Vollkorn"/>
                  <a:ea typeface="Vollkorn"/>
                  <a:cs typeface="Vollkorn"/>
                  <a:sym typeface="Vollkorn"/>
                </a:rPr>
                <a:t> chủ trương chiến lược mới của Đảng</a:t>
              </a:r>
              <a:endParaRPr i="1"/>
            </a:p>
          </p:txBody>
        </p:sp>
      </p:grpSp>
      <p:grpSp>
        <p:nvGrpSpPr>
          <p:cNvPr id="240" name="Google Shape;240;p7"/>
          <p:cNvGrpSpPr/>
          <p:nvPr/>
        </p:nvGrpSpPr>
        <p:grpSpPr>
          <a:xfrm>
            <a:off x="4680995" y="3678530"/>
            <a:ext cx="2615396" cy="2615396"/>
            <a:chOff x="0" y="0"/>
            <a:chExt cx="3487195" cy="3487195"/>
          </a:xfrm>
        </p:grpSpPr>
        <p:grpSp>
          <p:nvGrpSpPr>
            <p:cNvPr id="241" name="Google Shape;241;p7"/>
            <p:cNvGrpSpPr/>
            <p:nvPr/>
          </p:nvGrpSpPr>
          <p:grpSpPr>
            <a:xfrm>
              <a:off x="0" y="0"/>
              <a:ext cx="3487195" cy="3487195"/>
              <a:chOff x="0" y="0"/>
              <a:chExt cx="812800" cy="812800"/>
            </a:xfrm>
          </p:grpSpPr>
          <p:sp>
            <p:nvSpPr>
              <p:cNvPr id="242" name="Google Shape;242;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43" name="Google Shape;243;p7"/>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93388"/>
                  </a:lnSpc>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244" name="Google Shape;244;p7"/>
            <p:cNvSpPr/>
            <p:nvPr/>
          </p:nvSpPr>
          <p:spPr>
            <a:xfrm>
              <a:off x="773868" y="801748"/>
              <a:ext cx="1939459" cy="1883700"/>
            </a:xfrm>
            <a:custGeom>
              <a:rect b="b" l="l" r="r" t="t"/>
              <a:pathLst>
                <a:path extrusionOk="0" h="1883700" w="1939459">
                  <a:moveTo>
                    <a:pt x="0" y="0"/>
                  </a:moveTo>
                  <a:lnTo>
                    <a:pt x="1939459" y="0"/>
                  </a:lnTo>
                  <a:lnTo>
                    <a:pt x="1939459" y="1883699"/>
                  </a:lnTo>
                  <a:lnTo>
                    <a:pt x="0" y="188369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245" name="Google Shape;245;p7"/>
          <p:cNvSpPr/>
          <p:nvPr/>
        </p:nvSpPr>
        <p:spPr>
          <a:xfrm rot="-1964000">
            <a:off x="7199004" y="2790628"/>
            <a:ext cx="1396227" cy="1203294"/>
          </a:xfrm>
          <a:custGeom>
            <a:rect b="b" l="l" r="r" t="t"/>
            <a:pathLst>
              <a:path extrusionOk="0" h="1203294" w="1396227">
                <a:moveTo>
                  <a:pt x="0" y="0"/>
                </a:moveTo>
                <a:lnTo>
                  <a:pt x="1396227" y="0"/>
                </a:lnTo>
                <a:lnTo>
                  <a:pt x="1396227" y="1203294"/>
                </a:lnTo>
                <a:lnTo>
                  <a:pt x="0" y="120329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46" name="Google Shape;246;p7"/>
          <p:cNvSpPr txBox="1"/>
          <p:nvPr/>
        </p:nvSpPr>
        <p:spPr>
          <a:xfrm>
            <a:off x="5326736" y="1287051"/>
            <a:ext cx="77796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giải phóng dân tộc 1939 - 1945</a:t>
            </a:r>
            <a:endParaRPr i="1"/>
          </a:p>
        </p:txBody>
      </p:sp>
      <p:sp>
        <p:nvSpPr>
          <p:cNvPr id="247" name="Google Shape;247;p7"/>
          <p:cNvSpPr txBox="1"/>
          <p:nvPr/>
        </p:nvSpPr>
        <p:spPr>
          <a:xfrm>
            <a:off x="3199626" y="713199"/>
            <a:ext cx="120405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grpSp>
        <p:nvGrpSpPr>
          <p:cNvPr id="248" name="Google Shape;248;p7"/>
          <p:cNvGrpSpPr/>
          <p:nvPr/>
        </p:nvGrpSpPr>
        <p:grpSpPr>
          <a:xfrm>
            <a:off x="8809696" y="2215428"/>
            <a:ext cx="7987725" cy="1480598"/>
            <a:chOff x="0" y="0"/>
            <a:chExt cx="10650300" cy="1974131"/>
          </a:xfrm>
        </p:grpSpPr>
        <p:sp>
          <p:nvSpPr>
            <p:cNvPr id="249" name="Google Shape;249;p7"/>
            <p:cNvSpPr/>
            <p:nvPr/>
          </p:nvSpPr>
          <p:spPr>
            <a:xfrm>
              <a:off x="354181" y="0"/>
              <a:ext cx="9809344" cy="1974131"/>
            </a:xfrm>
            <a:custGeom>
              <a:rect b="b" l="l" r="r" t="t"/>
              <a:pathLst>
                <a:path extrusionOk="0" h="1974131" w="9809344">
                  <a:moveTo>
                    <a:pt x="0" y="0"/>
                  </a:moveTo>
                  <a:lnTo>
                    <a:pt x="9809344" y="0"/>
                  </a:lnTo>
                  <a:lnTo>
                    <a:pt x="9809344" y="1974131"/>
                  </a:lnTo>
                  <a:lnTo>
                    <a:pt x="0" y="197413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50" name="Google Shape;250;p7"/>
            <p:cNvSpPr txBox="1"/>
            <p:nvPr/>
          </p:nvSpPr>
          <p:spPr>
            <a:xfrm>
              <a:off x="0" y="418317"/>
              <a:ext cx="10650300" cy="1280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Hội nghị Cán bộ Trung ương (11/1940)</a:t>
              </a:r>
              <a:endParaRPr i="1"/>
            </a:p>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tại Đình Bảng (Từ Sơn, Bắc Ninh) - Lần VII</a:t>
              </a:r>
              <a:endParaRPr i="1"/>
            </a:p>
          </p:txBody>
        </p:sp>
      </p:grpSp>
      <p:sp>
        <p:nvSpPr>
          <p:cNvPr id="251" name="Google Shape;251;p7"/>
          <p:cNvSpPr/>
          <p:nvPr/>
        </p:nvSpPr>
        <p:spPr>
          <a:xfrm>
            <a:off x="1430307" y="3678530"/>
            <a:ext cx="2330185" cy="3106914"/>
          </a:xfrm>
          <a:custGeom>
            <a:rect b="b" l="l" r="r" t="t"/>
            <a:pathLst>
              <a:path extrusionOk="0" h="3106914" w="2330185">
                <a:moveTo>
                  <a:pt x="0" y="0"/>
                </a:moveTo>
                <a:lnTo>
                  <a:pt x="2330185" y="0"/>
                </a:lnTo>
                <a:lnTo>
                  <a:pt x="2330185" y="3106914"/>
                </a:lnTo>
                <a:lnTo>
                  <a:pt x="0" y="3106914"/>
                </a:lnTo>
                <a:lnTo>
                  <a:pt x="0" y="0"/>
                </a:lnTo>
                <a:close/>
              </a:path>
            </a:pathLst>
          </a:custGeom>
          <a:blipFill rotWithShape="1">
            <a:blip r:embed="rId8">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52" name="Google Shape;252;p7"/>
          <p:cNvSpPr txBox="1"/>
          <p:nvPr/>
        </p:nvSpPr>
        <p:spPr>
          <a:xfrm>
            <a:off x="923867" y="6824743"/>
            <a:ext cx="3343200" cy="20004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17/1/1940 Tổng bí thư Nguyễn Văn Cừ và</a:t>
            </a:r>
            <a:endParaRPr i="1"/>
          </a:p>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 nhiều đồng chí Ủy viên Trung ương bị bắt</a:t>
            </a:r>
            <a:endParaRPr i="1"/>
          </a:p>
        </p:txBody>
      </p:sp>
      <p:grpSp>
        <p:nvGrpSpPr>
          <p:cNvPr id="253" name="Google Shape;253;p7"/>
          <p:cNvGrpSpPr/>
          <p:nvPr/>
        </p:nvGrpSpPr>
        <p:grpSpPr>
          <a:xfrm>
            <a:off x="13467858" y="4205959"/>
            <a:ext cx="2512248" cy="2512248"/>
            <a:chOff x="0" y="0"/>
            <a:chExt cx="812800" cy="812800"/>
          </a:xfrm>
        </p:grpSpPr>
        <p:sp>
          <p:nvSpPr>
            <p:cNvPr id="254" name="Google Shape;254;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BD3DD"/>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55" name="Google Shape;255;p7"/>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i="1" lang="en-US" sz="3399">
                  <a:solidFill>
                    <a:srgbClr val="000000"/>
                  </a:solidFill>
                  <a:latin typeface="Vollkorn"/>
                  <a:ea typeface="Vollkorn"/>
                  <a:cs typeface="Vollkorn"/>
                  <a:sym typeface="Vollkorn"/>
                </a:rPr>
                <a:t>Cách mạng </a:t>
              </a:r>
              <a:endParaRPr i="1"/>
            </a:p>
            <a:p>
              <a:pPr indent="0" lvl="0" marL="0" marR="0" rtl="0" algn="ctr">
                <a:lnSpc>
                  <a:spcPct val="140011"/>
                </a:lnSpc>
                <a:spcBef>
                  <a:spcPts val="0"/>
                </a:spcBef>
                <a:spcAft>
                  <a:spcPts val="0"/>
                </a:spcAft>
                <a:buNone/>
              </a:pPr>
              <a:r>
                <a:rPr i="1" lang="en-US" sz="3399">
                  <a:solidFill>
                    <a:srgbClr val="000000"/>
                  </a:solidFill>
                  <a:latin typeface="Vollkorn"/>
                  <a:ea typeface="Vollkorn"/>
                  <a:cs typeface="Vollkorn"/>
                  <a:sym typeface="Vollkorn"/>
                </a:rPr>
                <a:t>thổ địa</a:t>
              </a:r>
              <a:endParaRPr i="1"/>
            </a:p>
          </p:txBody>
        </p:sp>
      </p:grpSp>
      <p:grpSp>
        <p:nvGrpSpPr>
          <p:cNvPr id="256" name="Google Shape;256;p7"/>
          <p:cNvGrpSpPr/>
          <p:nvPr/>
        </p:nvGrpSpPr>
        <p:grpSpPr>
          <a:xfrm>
            <a:off x="9370353" y="4205959"/>
            <a:ext cx="2512248" cy="2512248"/>
            <a:chOff x="0" y="0"/>
            <a:chExt cx="812800" cy="812800"/>
          </a:xfrm>
        </p:grpSpPr>
        <p:sp>
          <p:nvSpPr>
            <p:cNvPr id="257" name="Google Shape;257;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0000"/>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58" name="Google Shape;258;p7"/>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i="1" lang="en-US" sz="3399">
                  <a:solidFill>
                    <a:srgbClr val="FFE600"/>
                  </a:solidFill>
                  <a:latin typeface="Vollkorn"/>
                  <a:ea typeface="Vollkorn"/>
                  <a:cs typeface="Vollkorn"/>
                  <a:sym typeface="Vollkorn"/>
                </a:rPr>
                <a:t>Cách mạng phản đế</a:t>
              </a:r>
              <a:endParaRPr i="1"/>
            </a:p>
          </p:txBody>
        </p:sp>
      </p:grpSp>
      <p:sp>
        <p:nvSpPr>
          <p:cNvPr id="259" name="Google Shape;259;p7"/>
          <p:cNvSpPr/>
          <p:nvPr/>
        </p:nvSpPr>
        <p:spPr>
          <a:xfrm flipH="1">
            <a:off x="11179790" y="3772226"/>
            <a:ext cx="3152715" cy="1644164"/>
          </a:xfrm>
          <a:custGeom>
            <a:rect b="b" l="l" r="r" t="t"/>
            <a:pathLst>
              <a:path extrusionOk="0" h="1644164" w="3152715">
                <a:moveTo>
                  <a:pt x="3152716" y="0"/>
                </a:moveTo>
                <a:lnTo>
                  <a:pt x="0" y="0"/>
                </a:lnTo>
                <a:lnTo>
                  <a:pt x="0" y="1644164"/>
                </a:lnTo>
                <a:lnTo>
                  <a:pt x="3152716" y="1644164"/>
                </a:lnTo>
                <a:lnTo>
                  <a:pt x="3152716"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60" name="Google Shape;260;p7"/>
          <p:cNvSpPr txBox="1"/>
          <p:nvPr/>
        </p:nvSpPr>
        <p:spPr>
          <a:xfrm>
            <a:off x="12108447" y="5055551"/>
            <a:ext cx="1168500" cy="879600"/>
          </a:xfrm>
          <a:prstGeom prst="rect">
            <a:avLst/>
          </a:prstGeom>
          <a:noFill/>
          <a:ln>
            <a:noFill/>
          </a:ln>
        </p:spPr>
        <p:txBody>
          <a:bodyPr anchorCtr="0" anchor="t" bIns="0" lIns="0" spcFirstLastPara="1" rIns="0" wrap="square" tIns="0">
            <a:spAutoFit/>
          </a:bodyPr>
          <a:lstStyle/>
          <a:p>
            <a:pPr indent="0" lvl="0" marL="0" marR="0" rtl="0" algn="ctr">
              <a:lnSpc>
                <a:spcPct val="139983"/>
              </a:lnSpc>
              <a:spcBef>
                <a:spcPts val="0"/>
              </a:spcBef>
              <a:spcAft>
                <a:spcPts val="0"/>
              </a:spcAft>
              <a:buNone/>
            </a:pPr>
            <a:r>
              <a:rPr i="1" lang="en-US" sz="2381">
                <a:solidFill>
                  <a:srgbClr val="FFFFFF"/>
                </a:solidFill>
                <a:latin typeface="Vollkorn"/>
                <a:ea typeface="Vollkorn"/>
                <a:cs typeface="Vollkorn"/>
                <a:sym typeface="Vollkorn"/>
              </a:rPr>
              <a:t>"Phải     </a:t>
            </a:r>
            <a:endParaRPr i="1"/>
          </a:p>
          <a:p>
            <a:pPr indent="0" lvl="0" marL="0" marR="0" rtl="0" algn="ctr">
              <a:lnSpc>
                <a:spcPct val="139983"/>
              </a:lnSpc>
              <a:spcBef>
                <a:spcPts val="0"/>
              </a:spcBef>
              <a:spcAft>
                <a:spcPts val="0"/>
              </a:spcAft>
              <a:buNone/>
            </a:pPr>
            <a:r>
              <a:rPr i="1" lang="en-US" sz="2381">
                <a:solidFill>
                  <a:srgbClr val="FFFFFF"/>
                </a:solidFill>
                <a:latin typeface="Vollkorn"/>
                <a:ea typeface="Vollkorn"/>
                <a:cs typeface="Vollkorn"/>
                <a:sym typeface="Vollkorn"/>
              </a:rPr>
              <a:t>đồng tiến"</a:t>
            </a:r>
            <a:endParaRPr i="1"/>
          </a:p>
        </p:txBody>
      </p:sp>
      <p:sp>
        <p:nvSpPr>
          <p:cNvPr id="261" name="Google Shape;261;p7"/>
          <p:cNvSpPr/>
          <p:nvPr/>
        </p:nvSpPr>
        <p:spPr>
          <a:xfrm flipH="1" rot="10800000">
            <a:off x="11274105" y="5416390"/>
            <a:ext cx="3152715" cy="1644164"/>
          </a:xfrm>
          <a:custGeom>
            <a:rect b="b" l="l" r="r" t="t"/>
            <a:pathLst>
              <a:path extrusionOk="0" h="1644164" w="3152715">
                <a:moveTo>
                  <a:pt x="0" y="1644164"/>
                </a:moveTo>
                <a:lnTo>
                  <a:pt x="3152715" y="1644164"/>
                </a:lnTo>
                <a:lnTo>
                  <a:pt x="3152715" y="0"/>
                </a:lnTo>
                <a:lnTo>
                  <a:pt x="0" y="0"/>
                </a:lnTo>
                <a:lnTo>
                  <a:pt x="0" y="1644164"/>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62" name="Google Shape;262;p7"/>
          <p:cNvSpPr txBox="1"/>
          <p:nvPr/>
        </p:nvSpPr>
        <p:spPr>
          <a:xfrm>
            <a:off x="8714918" y="7346304"/>
            <a:ext cx="8082600" cy="2401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000">
                <a:solidFill>
                  <a:srgbClr val="FFFFFF"/>
                </a:solidFill>
                <a:latin typeface="Vollkorn"/>
                <a:ea typeface="Vollkorn"/>
                <a:cs typeface="Vollkorn"/>
                <a:sym typeface="Vollkorn"/>
              </a:rPr>
              <a:t>"Mặc dầu lúc này khẩu hiệu cách mạng phản đế - </a:t>
            </a:r>
            <a:endParaRPr i="1"/>
          </a:p>
          <a:p>
            <a:pPr indent="0" lvl="0" marL="0" marR="0" rtl="0" algn="ctr">
              <a:lnSpc>
                <a:spcPct val="140000"/>
              </a:lnSpc>
              <a:spcBef>
                <a:spcPts val="0"/>
              </a:spcBef>
              <a:spcAft>
                <a:spcPts val="0"/>
              </a:spcAft>
              <a:buNone/>
            </a:pPr>
            <a:r>
              <a:rPr i="1" lang="en-US" sz="3000">
                <a:solidFill>
                  <a:srgbClr val="FFFFFF"/>
                </a:solidFill>
                <a:latin typeface="Vollkorn"/>
                <a:ea typeface="Vollkorn"/>
                <a:cs typeface="Vollkorn"/>
                <a:sym typeface="Vollkorn"/>
              </a:rPr>
              <a:t>cách mạng giải phóng dân tộc cao hơn và thiết dụng hơn song nếu không làm được cách mạng thổ địa thì </a:t>
            </a:r>
            <a:endParaRPr i="1"/>
          </a:p>
          <a:p>
            <a:pPr indent="0" lvl="0" marL="0" marR="0" rtl="0" algn="ctr">
              <a:lnSpc>
                <a:spcPct val="140000"/>
              </a:lnSpc>
              <a:spcBef>
                <a:spcPts val="0"/>
              </a:spcBef>
              <a:spcAft>
                <a:spcPts val="0"/>
              </a:spcAft>
              <a:buNone/>
            </a:pPr>
            <a:r>
              <a:rPr i="1" lang="en-US" sz="3000">
                <a:solidFill>
                  <a:srgbClr val="FFFFFF"/>
                </a:solidFill>
                <a:latin typeface="Vollkorn"/>
                <a:ea typeface="Vollkorn"/>
                <a:cs typeface="Vollkorn"/>
                <a:sym typeface="Vollkorn"/>
              </a:rPr>
              <a:t>cách mạng phản đế khó thành công"</a:t>
            </a:r>
            <a:endParaRPr i="1"/>
          </a:p>
        </p:txBody>
      </p:sp>
    </p:spTree>
  </p:cSld>
  <p:clrMapOvr>
    <a:masterClrMapping/>
  </p:clrMapOvr>
  <p:transition spd="slow" p14:dur="1500">
    <p:split orient="ver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66" name="Shape 266"/>
        <p:cNvGrpSpPr/>
        <p:nvPr/>
      </p:nvGrpSpPr>
      <p:grpSpPr>
        <a:xfrm>
          <a:off x="0" y="0"/>
          <a:ext cx="0" cy="0"/>
          <a:chOff x="0" y="0"/>
          <a:chExt cx="0" cy="0"/>
        </a:xfrm>
      </p:grpSpPr>
      <p:sp>
        <p:nvSpPr>
          <p:cNvPr id="267" name="Google Shape;267;p8"/>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68" name="Google Shape;268;p8"/>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9" name="Google Shape;269;p8"/>
          <p:cNvGrpSpPr/>
          <p:nvPr/>
        </p:nvGrpSpPr>
        <p:grpSpPr>
          <a:xfrm>
            <a:off x="1448611" y="1771068"/>
            <a:ext cx="3232383" cy="1301034"/>
            <a:chOff x="0" y="0"/>
            <a:chExt cx="4309845" cy="1734713"/>
          </a:xfrm>
        </p:grpSpPr>
        <p:sp>
          <p:nvSpPr>
            <p:cNvPr id="270" name="Google Shape;270;p8"/>
            <p:cNvSpPr/>
            <p:nvPr/>
          </p:nvSpPr>
          <p:spPr>
            <a:xfrm flipH="1">
              <a:off x="0" y="0"/>
              <a:ext cx="4309845" cy="1734713"/>
            </a:xfrm>
            <a:custGeom>
              <a:rect b="b" l="l" r="r" t="t"/>
              <a:pathLst>
                <a:path extrusionOk="0" h="1734713" w="4309845">
                  <a:moveTo>
                    <a:pt x="4309845" y="0"/>
                  </a:moveTo>
                  <a:lnTo>
                    <a:pt x="0" y="0"/>
                  </a:lnTo>
                  <a:lnTo>
                    <a:pt x="0" y="1734713"/>
                  </a:lnTo>
                  <a:lnTo>
                    <a:pt x="4309845" y="1734713"/>
                  </a:lnTo>
                  <a:lnTo>
                    <a:pt x="4309845"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71" name="Google Shape;271;p8"/>
            <p:cNvSpPr txBox="1"/>
            <p:nvPr/>
          </p:nvSpPr>
          <p:spPr>
            <a:xfrm>
              <a:off x="0" y="34159"/>
              <a:ext cx="4309800" cy="154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274">
                  <a:solidFill>
                    <a:srgbClr val="000000"/>
                  </a:solidFill>
                  <a:latin typeface="Vollkorn"/>
                  <a:ea typeface="Vollkorn"/>
                  <a:cs typeface="Vollkorn"/>
                  <a:sym typeface="Vollkorn"/>
                </a:rPr>
                <a:t>Bối cảnh lịch sử và</a:t>
              </a:r>
              <a:endParaRPr i="1"/>
            </a:p>
            <a:p>
              <a:pPr indent="0" lvl="0" marL="0" marR="0" rtl="0" algn="ctr">
                <a:lnSpc>
                  <a:spcPct val="115000"/>
                </a:lnSpc>
                <a:spcBef>
                  <a:spcPts val="0"/>
                </a:spcBef>
                <a:spcAft>
                  <a:spcPts val="0"/>
                </a:spcAft>
                <a:buNone/>
              </a:pPr>
              <a:r>
                <a:rPr i="1" lang="en-US" sz="2274">
                  <a:solidFill>
                    <a:srgbClr val="000000"/>
                  </a:solidFill>
                  <a:latin typeface="Vollkorn"/>
                  <a:ea typeface="Vollkorn"/>
                  <a:cs typeface="Vollkorn"/>
                  <a:sym typeface="Vollkorn"/>
                </a:rPr>
                <a:t> chủ trương chiến lược mới của Đảng</a:t>
              </a:r>
              <a:endParaRPr i="1"/>
            </a:p>
          </p:txBody>
        </p:sp>
      </p:grpSp>
      <p:grpSp>
        <p:nvGrpSpPr>
          <p:cNvPr id="272" name="Google Shape;272;p8"/>
          <p:cNvGrpSpPr/>
          <p:nvPr/>
        </p:nvGrpSpPr>
        <p:grpSpPr>
          <a:xfrm>
            <a:off x="5038030" y="3772226"/>
            <a:ext cx="2615396" cy="2615396"/>
            <a:chOff x="0" y="0"/>
            <a:chExt cx="3487195" cy="3487195"/>
          </a:xfrm>
        </p:grpSpPr>
        <p:grpSp>
          <p:nvGrpSpPr>
            <p:cNvPr id="273" name="Google Shape;273;p8"/>
            <p:cNvGrpSpPr/>
            <p:nvPr/>
          </p:nvGrpSpPr>
          <p:grpSpPr>
            <a:xfrm>
              <a:off x="0" y="0"/>
              <a:ext cx="3487195" cy="3487195"/>
              <a:chOff x="0" y="0"/>
              <a:chExt cx="812800" cy="812800"/>
            </a:xfrm>
          </p:grpSpPr>
          <p:sp>
            <p:nvSpPr>
              <p:cNvPr id="274" name="Google Shape;274;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75" name="Google Shape;275;p8"/>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93388"/>
                  </a:lnSpc>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276" name="Google Shape;276;p8"/>
            <p:cNvSpPr/>
            <p:nvPr/>
          </p:nvSpPr>
          <p:spPr>
            <a:xfrm>
              <a:off x="773868" y="801748"/>
              <a:ext cx="1939459" cy="1883700"/>
            </a:xfrm>
            <a:custGeom>
              <a:rect b="b" l="l" r="r" t="t"/>
              <a:pathLst>
                <a:path extrusionOk="0" h="1883700" w="1939459">
                  <a:moveTo>
                    <a:pt x="0" y="0"/>
                  </a:moveTo>
                  <a:lnTo>
                    <a:pt x="1939459" y="0"/>
                  </a:lnTo>
                  <a:lnTo>
                    <a:pt x="1939459" y="1883699"/>
                  </a:lnTo>
                  <a:lnTo>
                    <a:pt x="0" y="188369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277" name="Google Shape;277;p8"/>
          <p:cNvSpPr/>
          <p:nvPr/>
        </p:nvSpPr>
        <p:spPr>
          <a:xfrm rot="-1964000">
            <a:off x="7199004" y="2790628"/>
            <a:ext cx="1396227" cy="1203294"/>
          </a:xfrm>
          <a:custGeom>
            <a:rect b="b" l="l" r="r" t="t"/>
            <a:pathLst>
              <a:path extrusionOk="0" h="1203294" w="1396227">
                <a:moveTo>
                  <a:pt x="0" y="0"/>
                </a:moveTo>
                <a:lnTo>
                  <a:pt x="1396227" y="0"/>
                </a:lnTo>
                <a:lnTo>
                  <a:pt x="1396227" y="1203294"/>
                </a:lnTo>
                <a:lnTo>
                  <a:pt x="0" y="120329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78" name="Google Shape;278;p8"/>
          <p:cNvSpPr/>
          <p:nvPr/>
        </p:nvSpPr>
        <p:spPr>
          <a:xfrm flipH="1">
            <a:off x="923867" y="3655175"/>
            <a:ext cx="3986008" cy="2849498"/>
          </a:xfrm>
          <a:custGeom>
            <a:rect b="b" l="l" r="r" t="t"/>
            <a:pathLst>
              <a:path extrusionOk="0" h="618846" w="865670">
                <a:moveTo>
                  <a:pt x="820998" y="0"/>
                </a:moveTo>
                <a:lnTo>
                  <a:pt x="44672" y="0"/>
                </a:lnTo>
                <a:cubicBezTo>
                  <a:pt x="20000" y="0"/>
                  <a:pt x="0" y="20000"/>
                  <a:pt x="0" y="44672"/>
                </a:cubicBezTo>
                <a:lnTo>
                  <a:pt x="0" y="574174"/>
                </a:lnTo>
                <a:cubicBezTo>
                  <a:pt x="0" y="586022"/>
                  <a:pt x="4706" y="597384"/>
                  <a:pt x="13084" y="605762"/>
                </a:cubicBezTo>
                <a:cubicBezTo>
                  <a:pt x="21462" y="614140"/>
                  <a:pt x="32824" y="618846"/>
                  <a:pt x="44672" y="618846"/>
                </a:cubicBezTo>
                <a:lnTo>
                  <a:pt x="820998" y="618846"/>
                </a:lnTo>
                <a:cubicBezTo>
                  <a:pt x="832846" y="618846"/>
                  <a:pt x="844209" y="614140"/>
                  <a:pt x="852586" y="605762"/>
                </a:cubicBezTo>
                <a:cubicBezTo>
                  <a:pt x="860964" y="597384"/>
                  <a:pt x="865670" y="586022"/>
                  <a:pt x="865670" y="574174"/>
                </a:cubicBezTo>
                <a:lnTo>
                  <a:pt x="865670" y="44672"/>
                </a:lnTo>
                <a:cubicBezTo>
                  <a:pt x="865670" y="32824"/>
                  <a:pt x="860964" y="21462"/>
                  <a:pt x="852586" y="13084"/>
                </a:cubicBezTo>
                <a:cubicBezTo>
                  <a:pt x="844209" y="4707"/>
                  <a:pt x="832846" y="0"/>
                  <a:pt x="820998" y="0"/>
                </a:cubicBezTo>
                <a:close/>
              </a:path>
            </a:pathLst>
          </a:custGeom>
          <a:blipFill rotWithShape="1">
            <a:blip r:embed="rId7">
              <a:alphaModFix/>
            </a:blip>
            <a:stretch>
              <a:fillRect b="0" l="-13684" r="-13683" t="0"/>
            </a:stretch>
          </a:blipFill>
          <a:ln cap="rnd" cmpd="sng" w="38100">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79" name="Google Shape;279;p8"/>
          <p:cNvSpPr txBox="1"/>
          <p:nvPr/>
        </p:nvSpPr>
        <p:spPr>
          <a:xfrm>
            <a:off x="5326736" y="1287051"/>
            <a:ext cx="77145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giải phóng dân tộc 1939 - 1945</a:t>
            </a:r>
            <a:endParaRPr i="1"/>
          </a:p>
        </p:txBody>
      </p:sp>
      <p:sp>
        <p:nvSpPr>
          <p:cNvPr id="280" name="Google Shape;280;p8"/>
          <p:cNvSpPr txBox="1"/>
          <p:nvPr/>
        </p:nvSpPr>
        <p:spPr>
          <a:xfrm>
            <a:off x="3199626" y="713199"/>
            <a:ext cx="121407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281" name="Google Shape;281;p8"/>
          <p:cNvSpPr txBox="1"/>
          <p:nvPr/>
        </p:nvSpPr>
        <p:spPr>
          <a:xfrm>
            <a:off x="923867" y="6642007"/>
            <a:ext cx="4081500" cy="1127400"/>
          </a:xfrm>
          <a:prstGeom prst="rect">
            <a:avLst/>
          </a:prstGeom>
          <a:noFill/>
          <a:ln>
            <a:noFill/>
          </a:ln>
        </p:spPr>
        <p:txBody>
          <a:bodyPr anchorCtr="0" anchor="t" bIns="0" lIns="0" spcFirstLastPara="1" rIns="0" wrap="square" tIns="0">
            <a:spAutoFit/>
          </a:bodyPr>
          <a:lstStyle/>
          <a:p>
            <a:pPr indent="0" lvl="0" marL="0" marR="0" rtl="0" algn="ctr">
              <a:lnSpc>
                <a:spcPct val="139973"/>
              </a:lnSpc>
              <a:spcBef>
                <a:spcPts val="0"/>
              </a:spcBef>
              <a:spcAft>
                <a:spcPts val="0"/>
              </a:spcAft>
              <a:buNone/>
            </a:pPr>
            <a:r>
              <a:rPr i="1" lang="en-US" sz="3052">
                <a:solidFill>
                  <a:srgbClr val="FFFFFF"/>
                </a:solidFill>
                <a:latin typeface="Vollkorn"/>
                <a:ea typeface="Vollkorn"/>
                <a:cs typeface="Vollkorn"/>
                <a:sym typeface="Vollkorn"/>
              </a:rPr>
              <a:t>28/1/1941 </a:t>
            </a:r>
            <a:endParaRPr i="1"/>
          </a:p>
          <a:p>
            <a:pPr indent="0" lvl="0" marL="0" marR="0" rtl="0" algn="ctr">
              <a:lnSpc>
                <a:spcPct val="139973"/>
              </a:lnSpc>
              <a:spcBef>
                <a:spcPts val="0"/>
              </a:spcBef>
              <a:spcAft>
                <a:spcPts val="0"/>
              </a:spcAft>
              <a:buNone/>
            </a:pPr>
            <a:r>
              <a:rPr i="1" lang="en-US" sz="3052">
                <a:solidFill>
                  <a:srgbClr val="FFFFFF"/>
                </a:solidFill>
                <a:latin typeface="Vollkorn"/>
                <a:ea typeface="Vollkorn"/>
                <a:cs typeface="Vollkorn"/>
                <a:sym typeface="Vollkorn"/>
              </a:rPr>
              <a:t>Nguyễn Ái Quốc về nước</a:t>
            </a:r>
            <a:endParaRPr i="1"/>
          </a:p>
        </p:txBody>
      </p:sp>
      <p:sp>
        <p:nvSpPr>
          <p:cNvPr id="282" name="Google Shape;282;p8"/>
          <p:cNvSpPr txBox="1"/>
          <p:nvPr/>
        </p:nvSpPr>
        <p:spPr>
          <a:xfrm>
            <a:off x="10671463" y="7435768"/>
            <a:ext cx="7038600" cy="2641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600">
                <a:solidFill>
                  <a:srgbClr val="FFFFFF"/>
                </a:solidFill>
                <a:latin typeface="Vollkorn"/>
                <a:ea typeface="Vollkorn"/>
                <a:cs typeface="Vollkorn"/>
                <a:sym typeface="Vollkorn"/>
              </a:rPr>
              <a:t>"Vấn đề chính là nhận định cuộc cách mạng trước mắt của Việt Nam là một cuộc cách mạng giải phóng dân tộc;</a:t>
            </a:r>
            <a:endParaRPr i="1"/>
          </a:p>
          <a:p>
            <a:pPr indent="0" lvl="0" marL="0" marR="0" rtl="0" algn="ctr">
              <a:lnSpc>
                <a:spcPct val="140000"/>
              </a:lnSpc>
              <a:spcBef>
                <a:spcPts val="0"/>
              </a:spcBef>
              <a:spcAft>
                <a:spcPts val="0"/>
              </a:spcAft>
              <a:buNone/>
            </a:pPr>
            <a:r>
              <a:rPr i="1" lang="en-US" sz="2600">
                <a:solidFill>
                  <a:srgbClr val="FFFFFF"/>
                </a:solidFill>
                <a:latin typeface="Vollkorn"/>
                <a:ea typeface="Vollkorn"/>
                <a:cs typeface="Vollkorn"/>
                <a:sym typeface="Vollkorn"/>
              </a:rPr>
              <a:t>Lập</a:t>
            </a:r>
            <a:r>
              <a:rPr b="1" i="1" lang="en-US" sz="2600">
                <a:solidFill>
                  <a:srgbClr val="FFFFFF"/>
                </a:solidFill>
                <a:latin typeface="Vollkorn"/>
                <a:ea typeface="Vollkorn"/>
                <a:cs typeface="Vollkorn"/>
                <a:sym typeface="Vollkorn"/>
              </a:rPr>
              <a:t> Mặt trận Việt Minh</a:t>
            </a:r>
            <a:r>
              <a:rPr i="1" lang="en-US" sz="2600">
                <a:solidFill>
                  <a:srgbClr val="FFFFFF"/>
                </a:solidFill>
                <a:latin typeface="Vollkorn"/>
                <a:ea typeface="Vollkorn"/>
                <a:cs typeface="Vollkorn"/>
                <a:sym typeface="Vollkorn"/>
              </a:rPr>
              <a:t>, khẩu hiệu chính là: Đoàn kết toàn dân, chống Nhật, chống Pháp, tranh lại độc lập; hoãn cách mạng ruộng đất"</a:t>
            </a:r>
            <a:endParaRPr i="1"/>
          </a:p>
        </p:txBody>
      </p:sp>
      <p:grpSp>
        <p:nvGrpSpPr>
          <p:cNvPr id="283" name="Google Shape;283;p8"/>
          <p:cNvGrpSpPr/>
          <p:nvPr/>
        </p:nvGrpSpPr>
        <p:grpSpPr>
          <a:xfrm>
            <a:off x="8698835" y="2071542"/>
            <a:ext cx="7987725" cy="1480598"/>
            <a:chOff x="0" y="0"/>
            <a:chExt cx="10650300" cy="1974131"/>
          </a:xfrm>
        </p:grpSpPr>
        <p:sp>
          <p:nvSpPr>
            <p:cNvPr id="284" name="Google Shape;284;p8"/>
            <p:cNvSpPr/>
            <p:nvPr/>
          </p:nvSpPr>
          <p:spPr>
            <a:xfrm>
              <a:off x="354181" y="0"/>
              <a:ext cx="9809344" cy="1974131"/>
            </a:xfrm>
            <a:custGeom>
              <a:rect b="b" l="l" r="r" t="t"/>
              <a:pathLst>
                <a:path extrusionOk="0" h="1974131" w="9809344">
                  <a:moveTo>
                    <a:pt x="0" y="0"/>
                  </a:moveTo>
                  <a:lnTo>
                    <a:pt x="9809344" y="0"/>
                  </a:lnTo>
                  <a:lnTo>
                    <a:pt x="9809344" y="1974131"/>
                  </a:lnTo>
                  <a:lnTo>
                    <a:pt x="0" y="1974131"/>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85" name="Google Shape;285;p8"/>
            <p:cNvSpPr txBox="1"/>
            <p:nvPr/>
          </p:nvSpPr>
          <p:spPr>
            <a:xfrm>
              <a:off x="0" y="418317"/>
              <a:ext cx="10650300" cy="1280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Hội nghị Ban Chấp hành Trung ương (5/1941) </a:t>
              </a:r>
              <a:endParaRPr i="1"/>
            </a:p>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tại Pác Pó (Cao Bằng) - Lần VIII</a:t>
              </a:r>
              <a:endParaRPr i="1"/>
            </a:p>
          </p:txBody>
        </p:sp>
      </p:grpSp>
      <p:sp>
        <p:nvSpPr>
          <p:cNvPr id="286" name="Google Shape;286;p8"/>
          <p:cNvSpPr/>
          <p:nvPr/>
        </p:nvSpPr>
        <p:spPr>
          <a:xfrm>
            <a:off x="7849520" y="5206045"/>
            <a:ext cx="2415776" cy="2945530"/>
          </a:xfrm>
          <a:custGeom>
            <a:rect b="b" l="l" r="r" t="t"/>
            <a:pathLst>
              <a:path extrusionOk="0" h="2945530" w="2415776">
                <a:moveTo>
                  <a:pt x="0" y="0"/>
                </a:moveTo>
                <a:lnTo>
                  <a:pt x="2415776" y="0"/>
                </a:lnTo>
                <a:lnTo>
                  <a:pt x="2415776" y="2945530"/>
                </a:lnTo>
                <a:lnTo>
                  <a:pt x="0" y="2945530"/>
                </a:lnTo>
                <a:lnTo>
                  <a:pt x="0" y="0"/>
                </a:lnTo>
                <a:close/>
              </a:path>
            </a:pathLst>
          </a:custGeom>
          <a:blipFill rotWithShape="1">
            <a:blip r:embed="rId9">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87" name="Google Shape;287;p8"/>
          <p:cNvSpPr txBox="1"/>
          <p:nvPr/>
        </p:nvSpPr>
        <p:spPr>
          <a:xfrm>
            <a:off x="7237000" y="3936209"/>
            <a:ext cx="3548700" cy="1314900"/>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i="1" lang="en-US" sz="2248">
                <a:solidFill>
                  <a:srgbClr val="FFFFFF"/>
                </a:solidFill>
                <a:latin typeface="Vollkorn"/>
                <a:ea typeface="Vollkorn"/>
                <a:cs typeface="Vollkorn"/>
                <a:sym typeface="Vollkorn"/>
              </a:rPr>
              <a:t>Bầu đồng chí</a:t>
            </a:r>
            <a:endParaRPr i="1"/>
          </a:p>
          <a:p>
            <a:pPr indent="0" lvl="0" marL="0" marR="0" rtl="0" algn="ctr">
              <a:lnSpc>
                <a:spcPct val="139991"/>
              </a:lnSpc>
              <a:spcBef>
                <a:spcPts val="0"/>
              </a:spcBef>
              <a:spcAft>
                <a:spcPts val="0"/>
              </a:spcAft>
              <a:buNone/>
            </a:pPr>
            <a:r>
              <a:rPr i="1" lang="en-US" sz="2248">
                <a:solidFill>
                  <a:srgbClr val="FFFFFF"/>
                </a:solidFill>
                <a:latin typeface="Vollkorn"/>
                <a:ea typeface="Vollkorn"/>
                <a:cs typeface="Vollkorn"/>
                <a:sym typeface="Vollkorn"/>
              </a:rPr>
              <a:t>Trường Chinh</a:t>
            </a:r>
            <a:endParaRPr i="1"/>
          </a:p>
          <a:p>
            <a:pPr indent="0" lvl="0" marL="0" marR="0" rtl="0" algn="ctr">
              <a:lnSpc>
                <a:spcPct val="139991"/>
              </a:lnSpc>
              <a:spcBef>
                <a:spcPts val="0"/>
              </a:spcBef>
              <a:spcAft>
                <a:spcPts val="0"/>
              </a:spcAft>
              <a:buNone/>
            </a:pPr>
            <a:r>
              <a:rPr i="1" lang="en-US" sz="2248">
                <a:solidFill>
                  <a:srgbClr val="FFFFFF"/>
                </a:solidFill>
                <a:latin typeface="Vollkorn"/>
                <a:ea typeface="Vollkorn"/>
                <a:cs typeface="Vollkorn"/>
                <a:sym typeface="Vollkorn"/>
              </a:rPr>
              <a:t>làm Tổng bí thư</a:t>
            </a:r>
            <a:endParaRPr i="1"/>
          </a:p>
        </p:txBody>
      </p:sp>
      <p:grpSp>
        <p:nvGrpSpPr>
          <p:cNvPr id="288" name="Google Shape;288;p8"/>
          <p:cNvGrpSpPr/>
          <p:nvPr/>
        </p:nvGrpSpPr>
        <p:grpSpPr>
          <a:xfrm>
            <a:off x="15340274" y="4130409"/>
            <a:ext cx="2255589" cy="2255589"/>
            <a:chOff x="0" y="0"/>
            <a:chExt cx="812800" cy="812800"/>
          </a:xfrm>
        </p:grpSpPr>
        <p:sp>
          <p:nvSpPr>
            <p:cNvPr id="289" name="Google Shape;289;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BD3DD"/>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90" name="Google Shape;290;p8"/>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3000">
                  <a:solidFill>
                    <a:srgbClr val="000000"/>
                  </a:solidFill>
                  <a:latin typeface="Vollkorn"/>
                  <a:ea typeface="Vollkorn"/>
                  <a:cs typeface="Vollkorn"/>
                  <a:sym typeface="Vollkorn"/>
                </a:rPr>
                <a:t>Vấn đề điền địa</a:t>
              </a:r>
              <a:endParaRPr i="1"/>
            </a:p>
          </p:txBody>
        </p:sp>
      </p:grpSp>
      <p:grpSp>
        <p:nvGrpSpPr>
          <p:cNvPr id="291" name="Google Shape;291;p8"/>
          <p:cNvGrpSpPr/>
          <p:nvPr/>
        </p:nvGrpSpPr>
        <p:grpSpPr>
          <a:xfrm>
            <a:off x="10785675" y="4132033"/>
            <a:ext cx="2255589" cy="2255589"/>
            <a:chOff x="0" y="0"/>
            <a:chExt cx="812800" cy="812800"/>
          </a:xfrm>
        </p:grpSpPr>
        <p:sp>
          <p:nvSpPr>
            <p:cNvPr id="292" name="Google Shape;292;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0000"/>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93" name="Google Shape;293;p8"/>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3000">
                  <a:solidFill>
                    <a:srgbClr val="FFE600"/>
                  </a:solidFill>
                  <a:latin typeface="Vollkorn"/>
                  <a:ea typeface="Vollkorn"/>
                  <a:cs typeface="Vollkorn"/>
                  <a:sym typeface="Vollkorn"/>
                </a:rPr>
                <a:t>Giải phóng </a:t>
              </a:r>
              <a:endParaRPr i="1"/>
            </a:p>
            <a:p>
              <a:pPr indent="0" lvl="0" marL="0" marR="0" rtl="0" algn="ctr">
                <a:lnSpc>
                  <a:spcPct val="140000"/>
                </a:lnSpc>
                <a:spcBef>
                  <a:spcPts val="0"/>
                </a:spcBef>
                <a:spcAft>
                  <a:spcPts val="0"/>
                </a:spcAft>
                <a:buNone/>
              </a:pPr>
              <a:r>
                <a:rPr i="1" lang="en-US" sz="3000">
                  <a:solidFill>
                    <a:srgbClr val="FFE600"/>
                  </a:solidFill>
                  <a:latin typeface="Vollkorn"/>
                  <a:ea typeface="Vollkorn"/>
                  <a:cs typeface="Vollkorn"/>
                  <a:sym typeface="Vollkorn"/>
                </a:rPr>
                <a:t>dân tộc</a:t>
              </a:r>
              <a:endParaRPr i="1"/>
            </a:p>
          </p:txBody>
        </p:sp>
      </p:grpSp>
      <p:sp>
        <p:nvSpPr>
          <p:cNvPr id="294" name="Google Shape;294;p8"/>
          <p:cNvSpPr/>
          <p:nvPr/>
        </p:nvSpPr>
        <p:spPr>
          <a:xfrm flipH="1">
            <a:off x="13207994" y="4873102"/>
            <a:ext cx="1965550" cy="748219"/>
          </a:xfrm>
          <a:custGeom>
            <a:rect b="b" l="l" r="r" t="t"/>
            <a:pathLst>
              <a:path extrusionOk="0" h="748219" w="1965550">
                <a:moveTo>
                  <a:pt x="1965551" y="0"/>
                </a:moveTo>
                <a:lnTo>
                  <a:pt x="0" y="0"/>
                </a:lnTo>
                <a:lnTo>
                  <a:pt x="0" y="748220"/>
                </a:lnTo>
                <a:lnTo>
                  <a:pt x="1965551" y="748220"/>
                </a:lnTo>
                <a:lnTo>
                  <a:pt x="1965551"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95" name="Google Shape;295;p8"/>
          <p:cNvSpPr txBox="1"/>
          <p:nvPr/>
        </p:nvSpPr>
        <p:spPr>
          <a:xfrm>
            <a:off x="14693731" y="6429917"/>
            <a:ext cx="3548700" cy="430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i="1" lang="en-US" sz="2799">
                <a:solidFill>
                  <a:srgbClr val="FFFFFF"/>
                </a:solidFill>
                <a:latin typeface="Vollkorn"/>
                <a:ea typeface="Vollkorn"/>
                <a:cs typeface="Vollkorn"/>
                <a:sym typeface="Vollkorn"/>
              </a:rPr>
              <a:t>Tạm gác </a:t>
            </a:r>
            <a:endParaRPr i="1"/>
          </a:p>
        </p:txBody>
      </p:sp>
    </p:spTree>
  </p:cSld>
  <p:clrMapOvr>
    <a:masterClrMapping/>
  </p:clrMapOvr>
  <p:transition spd="slow" p14:dur="1500">
    <p:split orient="ver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99" name="Shape 299"/>
        <p:cNvGrpSpPr/>
        <p:nvPr/>
      </p:nvGrpSpPr>
      <p:grpSpPr>
        <a:xfrm>
          <a:off x="0" y="0"/>
          <a:ext cx="0" cy="0"/>
          <a:chOff x="0" y="0"/>
          <a:chExt cx="0" cy="0"/>
        </a:xfrm>
      </p:grpSpPr>
      <p:sp>
        <p:nvSpPr>
          <p:cNvPr id="300" name="Google Shape;300;p9"/>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01" name="Google Shape;301;p9"/>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02" name="Google Shape;302;p9"/>
          <p:cNvGrpSpPr/>
          <p:nvPr/>
        </p:nvGrpSpPr>
        <p:grpSpPr>
          <a:xfrm>
            <a:off x="1448611" y="1771068"/>
            <a:ext cx="3232383" cy="1301034"/>
            <a:chOff x="0" y="0"/>
            <a:chExt cx="4309845" cy="1734713"/>
          </a:xfrm>
        </p:grpSpPr>
        <p:sp>
          <p:nvSpPr>
            <p:cNvPr id="303" name="Google Shape;303;p9"/>
            <p:cNvSpPr/>
            <p:nvPr/>
          </p:nvSpPr>
          <p:spPr>
            <a:xfrm flipH="1">
              <a:off x="0" y="0"/>
              <a:ext cx="4309845" cy="1734713"/>
            </a:xfrm>
            <a:custGeom>
              <a:rect b="b" l="l" r="r" t="t"/>
              <a:pathLst>
                <a:path extrusionOk="0" h="1734713" w="4309845">
                  <a:moveTo>
                    <a:pt x="4309845" y="0"/>
                  </a:moveTo>
                  <a:lnTo>
                    <a:pt x="0" y="0"/>
                  </a:lnTo>
                  <a:lnTo>
                    <a:pt x="0" y="1734713"/>
                  </a:lnTo>
                  <a:lnTo>
                    <a:pt x="4309845" y="1734713"/>
                  </a:lnTo>
                  <a:lnTo>
                    <a:pt x="4309845"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04" name="Google Shape;304;p9"/>
            <p:cNvSpPr txBox="1"/>
            <p:nvPr/>
          </p:nvSpPr>
          <p:spPr>
            <a:xfrm>
              <a:off x="0" y="34159"/>
              <a:ext cx="4309800" cy="154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274">
                  <a:solidFill>
                    <a:srgbClr val="000000"/>
                  </a:solidFill>
                  <a:latin typeface="Vollkorn"/>
                  <a:ea typeface="Vollkorn"/>
                  <a:cs typeface="Vollkorn"/>
                  <a:sym typeface="Vollkorn"/>
                </a:rPr>
                <a:t>Bối cảnh lịch sử và</a:t>
              </a:r>
              <a:endParaRPr i="1"/>
            </a:p>
            <a:p>
              <a:pPr indent="0" lvl="0" marL="0" marR="0" rtl="0" algn="ctr">
                <a:lnSpc>
                  <a:spcPct val="115000"/>
                </a:lnSpc>
                <a:spcBef>
                  <a:spcPts val="0"/>
                </a:spcBef>
                <a:spcAft>
                  <a:spcPts val="0"/>
                </a:spcAft>
                <a:buNone/>
              </a:pPr>
              <a:r>
                <a:rPr i="1" lang="en-US" sz="2274">
                  <a:solidFill>
                    <a:srgbClr val="000000"/>
                  </a:solidFill>
                  <a:latin typeface="Vollkorn"/>
                  <a:ea typeface="Vollkorn"/>
                  <a:cs typeface="Vollkorn"/>
                  <a:sym typeface="Vollkorn"/>
                </a:rPr>
                <a:t> chủ trương chiến lược mới của Đảng</a:t>
              </a:r>
              <a:endParaRPr i="1"/>
            </a:p>
          </p:txBody>
        </p:sp>
      </p:grpSp>
      <p:grpSp>
        <p:nvGrpSpPr>
          <p:cNvPr id="305" name="Google Shape;305;p9"/>
          <p:cNvGrpSpPr/>
          <p:nvPr/>
        </p:nvGrpSpPr>
        <p:grpSpPr>
          <a:xfrm>
            <a:off x="5038030" y="3772226"/>
            <a:ext cx="2615396" cy="2615396"/>
            <a:chOff x="0" y="0"/>
            <a:chExt cx="3487195" cy="3487195"/>
          </a:xfrm>
        </p:grpSpPr>
        <p:grpSp>
          <p:nvGrpSpPr>
            <p:cNvPr id="306" name="Google Shape;306;p9"/>
            <p:cNvGrpSpPr/>
            <p:nvPr/>
          </p:nvGrpSpPr>
          <p:grpSpPr>
            <a:xfrm>
              <a:off x="0" y="0"/>
              <a:ext cx="3487195" cy="3487195"/>
              <a:chOff x="0" y="0"/>
              <a:chExt cx="812800" cy="812800"/>
            </a:xfrm>
          </p:grpSpPr>
          <p:sp>
            <p:nvSpPr>
              <p:cNvPr id="307" name="Google Shape;307;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08" name="Google Shape;308;p9"/>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93388"/>
                  </a:lnSpc>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309" name="Google Shape;309;p9"/>
            <p:cNvSpPr/>
            <p:nvPr/>
          </p:nvSpPr>
          <p:spPr>
            <a:xfrm>
              <a:off x="773868" y="801748"/>
              <a:ext cx="1939459" cy="1883700"/>
            </a:xfrm>
            <a:custGeom>
              <a:rect b="b" l="l" r="r" t="t"/>
              <a:pathLst>
                <a:path extrusionOk="0" h="1883700" w="1939459">
                  <a:moveTo>
                    <a:pt x="0" y="0"/>
                  </a:moveTo>
                  <a:lnTo>
                    <a:pt x="1939459" y="0"/>
                  </a:lnTo>
                  <a:lnTo>
                    <a:pt x="1939459" y="1883699"/>
                  </a:lnTo>
                  <a:lnTo>
                    <a:pt x="0" y="188369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310" name="Google Shape;310;p9"/>
          <p:cNvSpPr/>
          <p:nvPr/>
        </p:nvSpPr>
        <p:spPr>
          <a:xfrm rot="-1964000">
            <a:off x="7199004" y="2790628"/>
            <a:ext cx="1396227" cy="1203294"/>
          </a:xfrm>
          <a:custGeom>
            <a:rect b="b" l="l" r="r" t="t"/>
            <a:pathLst>
              <a:path extrusionOk="0" h="1203294" w="1396227">
                <a:moveTo>
                  <a:pt x="0" y="0"/>
                </a:moveTo>
                <a:lnTo>
                  <a:pt x="1396227" y="0"/>
                </a:lnTo>
                <a:lnTo>
                  <a:pt x="1396227" y="1203294"/>
                </a:lnTo>
                <a:lnTo>
                  <a:pt x="0" y="120329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11" name="Google Shape;311;p9"/>
          <p:cNvSpPr/>
          <p:nvPr/>
        </p:nvSpPr>
        <p:spPr>
          <a:xfrm flipH="1">
            <a:off x="923867" y="3655175"/>
            <a:ext cx="3986008" cy="2849498"/>
          </a:xfrm>
          <a:custGeom>
            <a:rect b="b" l="l" r="r" t="t"/>
            <a:pathLst>
              <a:path extrusionOk="0" h="618846" w="865670">
                <a:moveTo>
                  <a:pt x="820998" y="0"/>
                </a:moveTo>
                <a:lnTo>
                  <a:pt x="44672" y="0"/>
                </a:lnTo>
                <a:cubicBezTo>
                  <a:pt x="20000" y="0"/>
                  <a:pt x="0" y="20000"/>
                  <a:pt x="0" y="44672"/>
                </a:cubicBezTo>
                <a:lnTo>
                  <a:pt x="0" y="574174"/>
                </a:lnTo>
                <a:cubicBezTo>
                  <a:pt x="0" y="586022"/>
                  <a:pt x="4706" y="597384"/>
                  <a:pt x="13084" y="605762"/>
                </a:cubicBezTo>
                <a:cubicBezTo>
                  <a:pt x="21462" y="614140"/>
                  <a:pt x="32824" y="618846"/>
                  <a:pt x="44672" y="618846"/>
                </a:cubicBezTo>
                <a:lnTo>
                  <a:pt x="820998" y="618846"/>
                </a:lnTo>
                <a:cubicBezTo>
                  <a:pt x="832846" y="618846"/>
                  <a:pt x="844209" y="614140"/>
                  <a:pt x="852586" y="605762"/>
                </a:cubicBezTo>
                <a:cubicBezTo>
                  <a:pt x="860964" y="597384"/>
                  <a:pt x="865670" y="586022"/>
                  <a:pt x="865670" y="574174"/>
                </a:cubicBezTo>
                <a:lnTo>
                  <a:pt x="865670" y="44672"/>
                </a:lnTo>
                <a:cubicBezTo>
                  <a:pt x="865670" y="32824"/>
                  <a:pt x="860964" y="21462"/>
                  <a:pt x="852586" y="13084"/>
                </a:cubicBezTo>
                <a:cubicBezTo>
                  <a:pt x="844209" y="4707"/>
                  <a:pt x="832846" y="0"/>
                  <a:pt x="820998" y="0"/>
                </a:cubicBezTo>
                <a:close/>
              </a:path>
            </a:pathLst>
          </a:custGeom>
          <a:blipFill rotWithShape="1">
            <a:blip r:embed="rId7">
              <a:alphaModFix/>
            </a:blip>
            <a:stretch>
              <a:fillRect b="0" l="-13684" r="-13683" t="0"/>
            </a:stretch>
          </a:blipFill>
          <a:ln cap="rnd" cmpd="sng" w="38100">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12" name="Google Shape;312;p9"/>
          <p:cNvSpPr txBox="1"/>
          <p:nvPr/>
        </p:nvSpPr>
        <p:spPr>
          <a:xfrm>
            <a:off x="5326736" y="1287051"/>
            <a:ext cx="77034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giải phóng dân tộc 1939 - 1945</a:t>
            </a:r>
            <a:endParaRPr i="1"/>
          </a:p>
        </p:txBody>
      </p:sp>
      <p:sp>
        <p:nvSpPr>
          <p:cNvPr id="313" name="Google Shape;313;p9"/>
          <p:cNvSpPr txBox="1"/>
          <p:nvPr/>
        </p:nvSpPr>
        <p:spPr>
          <a:xfrm>
            <a:off x="3199626" y="713199"/>
            <a:ext cx="119643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314" name="Google Shape;314;p9"/>
          <p:cNvSpPr txBox="1"/>
          <p:nvPr/>
        </p:nvSpPr>
        <p:spPr>
          <a:xfrm>
            <a:off x="923867" y="6642007"/>
            <a:ext cx="4081500" cy="1127400"/>
          </a:xfrm>
          <a:prstGeom prst="rect">
            <a:avLst/>
          </a:prstGeom>
          <a:noFill/>
          <a:ln>
            <a:noFill/>
          </a:ln>
        </p:spPr>
        <p:txBody>
          <a:bodyPr anchorCtr="0" anchor="t" bIns="0" lIns="0" spcFirstLastPara="1" rIns="0" wrap="square" tIns="0">
            <a:spAutoFit/>
          </a:bodyPr>
          <a:lstStyle/>
          <a:p>
            <a:pPr indent="0" lvl="0" marL="0" marR="0" rtl="0" algn="ctr">
              <a:lnSpc>
                <a:spcPct val="139973"/>
              </a:lnSpc>
              <a:spcBef>
                <a:spcPts val="0"/>
              </a:spcBef>
              <a:spcAft>
                <a:spcPts val="0"/>
              </a:spcAft>
              <a:buNone/>
            </a:pPr>
            <a:r>
              <a:rPr i="1" lang="en-US" sz="3052">
                <a:solidFill>
                  <a:srgbClr val="FFFFFF"/>
                </a:solidFill>
                <a:latin typeface="Vollkorn"/>
                <a:ea typeface="Vollkorn"/>
                <a:cs typeface="Vollkorn"/>
                <a:sym typeface="Vollkorn"/>
              </a:rPr>
              <a:t>28/1/1941 </a:t>
            </a:r>
            <a:endParaRPr i="1"/>
          </a:p>
          <a:p>
            <a:pPr indent="0" lvl="0" marL="0" marR="0" rtl="0" algn="ctr">
              <a:lnSpc>
                <a:spcPct val="139973"/>
              </a:lnSpc>
              <a:spcBef>
                <a:spcPts val="0"/>
              </a:spcBef>
              <a:spcAft>
                <a:spcPts val="0"/>
              </a:spcAft>
              <a:buNone/>
            </a:pPr>
            <a:r>
              <a:rPr i="1" lang="en-US" sz="3052">
                <a:solidFill>
                  <a:srgbClr val="FFFFFF"/>
                </a:solidFill>
                <a:latin typeface="Vollkorn"/>
                <a:ea typeface="Vollkorn"/>
                <a:cs typeface="Vollkorn"/>
                <a:sym typeface="Vollkorn"/>
              </a:rPr>
              <a:t>Nguyễn Ái Quốc về nước</a:t>
            </a:r>
            <a:endParaRPr i="1"/>
          </a:p>
        </p:txBody>
      </p:sp>
      <p:grpSp>
        <p:nvGrpSpPr>
          <p:cNvPr id="315" name="Google Shape;315;p9"/>
          <p:cNvGrpSpPr/>
          <p:nvPr/>
        </p:nvGrpSpPr>
        <p:grpSpPr>
          <a:xfrm>
            <a:off x="8698835" y="2071542"/>
            <a:ext cx="7987725" cy="1480598"/>
            <a:chOff x="0" y="0"/>
            <a:chExt cx="10650300" cy="1974131"/>
          </a:xfrm>
        </p:grpSpPr>
        <p:sp>
          <p:nvSpPr>
            <p:cNvPr id="316" name="Google Shape;316;p9"/>
            <p:cNvSpPr/>
            <p:nvPr/>
          </p:nvSpPr>
          <p:spPr>
            <a:xfrm>
              <a:off x="354181" y="0"/>
              <a:ext cx="9809344" cy="1974131"/>
            </a:xfrm>
            <a:custGeom>
              <a:rect b="b" l="l" r="r" t="t"/>
              <a:pathLst>
                <a:path extrusionOk="0" h="1974131" w="9809344">
                  <a:moveTo>
                    <a:pt x="0" y="0"/>
                  </a:moveTo>
                  <a:lnTo>
                    <a:pt x="9809344" y="0"/>
                  </a:lnTo>
                  <a:lnTo>
                    <a:pt x="9809344" y="1974131"/>
                  </a:lnTo>
                  <a:lnTo>
                    <a:pt x="0" y="1974131"/>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17" name="Google Shape;317;p9"/>
            <p:cNvSpPr txBox="1"/>
            <p:nvPr/>
          </p:nvSpPr>
          <p:spPr>
            <a:xfrm>
              <a:off x="0" y="418317"/>
              <a:ext cx="10650300" cy="1280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Hội nghị Ban Chấp hành Trung ương (5/1941) </a:t>
              </a:r>
              <a:endParaRPr i="1"/>
            </a:p>
            <a:p>
              <a:pPr indent="0" lvl="0" marL="0" marR="0" rtl="0" algn="ctr">
                <a:lnSpc>
                  <a:spcPct val="140000"/>
                </a:lnSpc>
                <a:spcBef>
                  <a:spcPts val="0"/>
                </a:spcBef>
                <a:spcAft>
                  <a:spcPts val="0"/>
                </a:spcAft>
                <a:buNone/>
              </a:pPr>
              <a:r>
                <a:rPr b="1" i="1" lang="en-US" sz="2600">
                  <a:solidFill>
                    <a:srgbClr val="FFFFFF"/>
                  </a:solidFill>
                  <a:latin typeface="Vollkorn"/>
                  <a:ea typeface="Vollkorn"/>
                  <a:cs typeface="Vollkorn"/>
                  <a:sym typeface="Vollkorn"/>
                </a:rPr>
                <a:t>tại Pác Pó (Cao Bằng) - Lần VIII</a:t>
              </a:r>
              <a:endParaRPr i="1"/>
            </a:p>
          </p:txBody>
        </p:sp>
      </p:grpSp>
      <p:sp>
        <p:nvSpPr>
          <p:cNvPr id="318" name="Google Shape;318;p9"/>
          <p:cNvSpPr txBox="1"/>
          <p:nvPr/>
        </p:nvSpPr>
        <p:spPr>
          <a:xfrm>
            <a:off x="8452314" y="3971069"/>
            <a:ext cx="84807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000">
                <a:solidFill>
                  <a:srgbClr val="FFFFFF"/>
                </a:solidFill>
                <a:latin typeface="Vollkorn"/>
                <a:ea typeface="Vollkorn"/>
                <a:cs typeface="Vollkorn"/>
                <a:sym typeface="Vollkorn"/>
              </a:rPr>
              <a:t>Thứ nhất, nhấn mạnh mâu thuẫn chủ yếu, cấp bách</a:t>
            </a:r>
            <a:endParaRPr i="1"/>
          </a:p>
        </p:txBody>
      </p:sp>
      <p:sp>
        <p:nvSpPr>
          <p:cNvPr id="319" name="Google Shape;319;p9"/>
          <p:cNvSpPr txBox="1"/>
          <p:nvPr/>
        </p:nvSpPr>
        <p:spPr>
          <a:xfrm>
            <a:off x="8077202" y="4923569"/>
            <a:ext cx="110598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i="1" lang="en-US" sz="3000">
                <a:solidFill>
                  <a:srgbClr val="FFFFFF"/>
                </a:solidFill>
                <a:latin typeface="Vollkorn"/>
                <a:ea typeface="Vollkorn"/>
                <a:cs typeface="Vollkorn"/>
                <a:sym typeface="Vollkorn"/>
              </a:rPr>
              <a:t>Thứ hai, khẳng định dứt khoát chủ trương phải thay đổi chiến lược</a:t>
            </a:r>
            <a:endParaRPr i="1"/>
          </a:p>
        </p:txBody>
      </p:sp>
      <p:sp>
        <p:nvSpPr>
          <p:cNvPr id="320" name="Google Shape;320;p9"/>
          <p:cNvSpPr txBox="1"/>
          <p:nvPr/>
        </p:nvSpPr>
        <p:spPr>
          <a:xfrm>
            <a:off x="7095343" y="5780819"/>
            <a:ext cx="11192700" cy="43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800">
                <a:solidFill>
                  <a:srgbClr val="FFFFFF"/>
                </a:solidFill>
                <a:latin typeface="Vollkorn"/>
                <a:ea typeface="Vollkorn"/>
                <a:cs typeface="Vollkorn"/>
                <a:sym typeface="Vollkorn"/>
              </a:rPr>
              <a:t>Thứ ba, giải quyết vấn đề dân tộc trong khuôn khổ từng nước Đông Dương</a:t>
            </a:r>
            <a:endParaRPr i="1"/>
          </a:p>
        </p:txBody>
      </p:sp>
      <p:sp>
        <p:nvSpPr>
          <p:cNvPr id="321" name="Google Shape;321;p9"/>
          <p:cNvSpPr txBox="1"/>
          <p:nvPr/>
        </p:nvSpPr>
        <p:spPr>
          <a:xfrm>
            <a:off x="7095343" y="6485623"/>
            <a:ext cx="111927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000">
                <a:solidFill>
                  <a:srgbClr val="FFFFFF"/>
                </a:solidFill>
                <a:latin typeface="Vollkorn"/>
                <a:ea typeface="Vollkorn"/>
                <a:cs typeface="Vollkorn"/>
                <a:sym typeface="Vollkorn"/>
              </a:rPr>
              <a:t>Thứ tư, tập hợp rộng rãi mọi lực lượng dân tộc</a:t>
            </a:r>
            <a:endParaRPr i="1"/>
          </a:p>
        </p:txBody>
      </p:sp>
      <p:sp>
        <p:nvSpPr>
          <p:cNvPr id="322" name="Google Shape;322;p9"/>
          <p:cNvSpPr txBox="1"/>
          <p:nvPr/>
        </p:nvSpPr>
        <p:spPr>
          <a:xfrm>
            <a:off x="7364934" y="7266673"/>
            <a:ext cx="111927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000">
                <a:solidFill>
                  <a:srgbClr val="FFFFFF"/>
                </a:solidFill>
                <a:latin typeface="Vollkorn"/>
                <a:ea typeface="Vollkorn"/>
                <a:cs typeface="Vollkorn"/>
                <a:sym typeface="Vollkorn"/>
              </a:rPr>
              <a:t>Thứ năm, chủ trương tổ chức sau cách mạng thành công</a:t>
            </a:r>
            <a:endParaRPr i="1"/>
          </a:p>
        </p:txBody>
      </p:sp>
      <p:sp>
        <p:nvSpPr>
          <p:cNvPr id="323" name="Google Shape;323;p9"/>
          <p:cNvSpPr txBox="1"/>
          <p:nvPr/>
        </p:nvSpPr>
        <p:spPr>
          <a:xfrm>
            <a:off x="7095343" y="8104873"/>
            <a:ext cx="111927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000">
                <a:solidFill>
                  <a:srgbClr val="FFFFFF"/>
                </a:solidFill>
                <a:latin typeface="Vollkorn"/>
                <a:ea typeface="Vollkorn"/>
                <a:cs typeface="Vollkorn"/>
                <a:sym typeface="Vollkorn"/>
              </a:rPr>
              <a:t>Thứ sáu, xác định chuẩn bị khởi nghĩa vũ trang là nhiệm vụ trung tâm</a:t>
            </a:r>
            <a:endParaRPr i="1"/>
          </a:p>
        </p:txBody>
      </p:sp>
    </p:spTree>
  </p:cSld>
  <p:clrMapOvr>
    <a:masterClrMapping/>
  </p:clrMapOvr>
  <p:transition spd="slow" p14:dur="1500">
    <p:split orient="vert"/>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